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3" r:id="rId3"/>
    <p:sldId id="264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E6CA"/>
    <a:srgbClr val="7E683D"/>
    <a:srgbClr val="BCDCC8"/>
    <a:srgbClr val="FFFBE4"/>
    <a:srgbClr val="BDDDC9"/>
    <a:srgbClr val="E9F8C8"/>
    <a:srgbClr val="F0F6DB"/>
    <a:srgbClr val="E8DEC1"/>
    <a:srgbClr val="F6F6F2"/>
    <a:srgbClr val="19A9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665"/>
    <p:restoredTop sz="96208"/>
  </p:normalViewPr>
  <p:slideViewPr>
    <p:cSldViewPr snapToGrid="0" snapToObjects="1">
      <p:cViewPr varScale="1">
        <p:scale>
          <a:sx n="105" d="100"/>
          <a:sy n="105" d="100"/>
        </p:scale>
        <p:origin x="22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ickie/Desktop/PROJECTS/D%20Story/Themed%20PPT%20Templates/Animal%20Crossing/Animal%20Crossing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Cases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Sheet2!$A$2:$A$11</c:f>
              <c:strCache>
                <c:ptCount val="10"/>
                <c:pt idx="0">
                  <c:v>USA</c:v>
                </c:pt>
                <c:pt idx="1">
                  <c:v>Spain</c:v>
                </c:pt>
                <c:pt idx="2">
                  <c:v>Italy</c:v>
                </c:pt>
                <c:pt idx="3">
                  <c:v>France</c:v>
                </c:pt>
                <c:pt idx="4">
                  <c:v>UK</c:v>
                </c:pt>
                <c:pt idx="5">
                  <c:v>Germany</c:v>
                </c:pt>
                <c:pt idx="6">
                  <c:v>Turkey</c:v>
                </c:pt>
                <c:pt idx="7">
                  <c:v>Russia</c:v>
                </c:pt>
                <c:pt idx="8">
                  <c:v>Iran</c:v>
                </c:pt>
                <c:pt idx="9">
                  <c:v>China</c:v>
                </c:pt>
              </c:strCache>
            </c:strRef>
          </c:cat>
          <c:val>
            <c:numRef>
              <c:f>Sheet2!$B$2:$B$11</c:f>
              <c:numCache>
                <c:formatCode>#,##0</c:formatCode>
                <c:ptCount val="10"/>
                <c:pt idx="0">
                  <c:v>1037151</c:v>
                </c:pt>
                <c:pt idx="1">
                  <c:v>236899</c:v>
                </c:pt>
                <c:pt idx="2">
                  <c:v>201505</c:v>
                </c:pt>
                <c:pt idx="3">
                  <c:v>165911</c:v>
                </c:pt>
                <c:pt idx="4">
                  <c:v>161145</c:v>
                </c:pt>
                <c:pt idx="5">
                  <c:v>160479</c:v>
                </c:pt>
                <c:pt idx="6">
                  <c:v>114653</c:v>
                </c:pt>
                <c:pt idx="7">
                  <c:v>99399</c:v>
                </c:pt>
                <c:pt idx="8">
                  <c:v>93657</c:v>
                </c:pt>
                <c:pt idx="9">
                  <c:v>82858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44-354F-A88D-0DBFC64427DC}"/>
            </c:ext>
          </c:extLst>
        </c:ser>
        <c:ser>
          <c:idx val="1"/>
          <c:order val="1"/>
          <c:tx>
            <c:strRef>
              <c:f>Sheet2!$C$1</c:f>
              <c:strCache>
                <c:ptCount val="1"/>
                <c:pt idx="0">
                  <c:v>Deaths</c:v>
                </c:pt>
              </c:strCache>
            </c:strRef>
          </c:tx>
          <c:spPr>
            <a:solidFill>
              <a:srgbClr val="19A96E"/>
            </a:solidFill>
            <a:ln>
              <a:noFill/>
            </a:ln>
            <a:effectLst/>
          </c:spPr>
          <c:invertIfNegative val="0"/>
          <c:cat>
            <c:strRef>
              <c:f>Sheet2!$A$2:$A$11</c:f>
              <c:strCache>
                <c:ptCount val="10"/>
                <c:pt idx="0">
                  <c:v>USA</c:v>
                </c:pt>
                <c:pt idx="1">
                  <c:v>Spain</c:v>
                </c:pt>
                <c:pt idx="2">
                  <c:v>Italy</c:v>
                </c:pt>
                <c:pt idx="3">
                  <c:v>France</c:v>
                </c:pt>
                <c:pt idx="4">
                  <c:v>UK</c:v>
                </c:pt>
                <c:pt idx="5">
                  <c:v>Germany</c:v>
                </c:pt>
                <c:pt idx="6">
                  <c:v>Turkey</c:v>
                </c:pt>
                <c:pt idx="7">
                  <c:v>Russia</c:v>
                </c:pt>
                <c:pt idx="8">
                  <c:v>Iran</c:v>
                </c:pt>
                <c:pt idx="9">
                  <c:v>China</c:v>
                </c:pt>
              </c:strCache>
            </c:strRef>
          </c:cat>
          <c:val>
            <c:numRef>
              <c:f>Sheet2!$C$2:$C$11</c:f>
              <c:numCache>
                <c:formatCode>#,##0</c:formatCode>
                <c:ptCount val="10"/>
                <c:pt idx="0">
                  <c:v>59329</c:v>
                </c:pt>
                <c:pt idx="1">
                  <c:v>24275</c:v>
                </c:pt>
                <c:pt idx="2">
                  <c:v>27359</c:v>
                </c:pt>
                <c:pt idx="3">
                  <c:v>23660</c:v>
                </c:pt>
                <c:pt idx="4">
                  <c:v>21678</c:v>
                </c:pt>
                <c:pt idx="5">
                  <c:v>6314</c:v>
                </c:pt>
                <c:pt idx="6">
                  <c:v>2992</c:v>
                </c:pt>
                <c:pt idx="7" formatCode="General">
                  <c:v>972</c:v>
                </c:pt>
                <c:pt idx="8">
                  <c:v>5957</c:v>
                </c:pt>
                <c:pt idx="9">
                  <c:v>4633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C44-354F-A88D-0DBFC6442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overlap val="100"/>
        <c:axId val="715472287"/>
        <c:axId val="715554959"/>
      </c:barChart>
      <c:catAx>
        <c:axId val="7154722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5554959"/>
        <c:crosses val="autoZero"/>
        <c:auto val="1"/>
        <c:lblAlgn val="ctr"/>
        <c:lblOffset val="100"/>
        <c:noMultiLvlLbl val="0"/>
      </c:catAx>
      <c:valAx>
        <c:axId val="715554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pPr>
            <a:endParaRPr lang="en-US"/>
          </a:p>
        </c:txPr>
        <c:crossAx val="715472287"/>
        <c:crosses val="autoZero"/>
        <c:crossBetween val="between"/>
      </c:valAx>
      <c:dTable>
        <c:showHorzBorder val="0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lnSpc>
                <a:spcPct val="150000"/>
              </a:lnSpc>
              <a:defRPr sz="800" b="0" i="0" u="none" strike="noStrike" kern="1200" baseline="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CC1131-711C-4C45-8F04-3FCC0FF473AF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CCBB2-9EB0-4C4B-AC11-D24C745AB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336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0ED470D-3AAA-4A40-B897-178A9F9BD56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2853" y="3030032"/>
            <a:ext cx="5662037" cy="1089529"/>
          </a:xfrm>
          <a:effectLst/>
        </p:spPr>
        <p:txBody>
          <a:bodyPr wrap="square" anchor="b">
            <a:spAutoFit/>
          </a:bodyPr>
          <a:lstStyle>
            <a:lvl1pPr algn="ctr">
              <a:defRPr sz="7200">
                <a:solidFill>
                  <a:schemeClr val="bg1"/>
                </a:solidFill>
                <a:effectLst>
                  <a:outerShdw blurRad="431800" sx="103000" sy="103000" algn="ctr" rotWithShape="0">
                    <a:schemeClr val="tx2">
                      <a:lumMod val="75000"/>
                      <a:alpha val="69000"/>
                    </a:schemeClr>
                  </a:outerShdw>
                </a:effectLst>
              </a:defRPr>
            </a:lvl1pPr>
          </a:lstStyle>
          <a:p>
            <a:r>
              <a:rPr lang="en-GB" dirty="0"/>
              <a:t>Coronavirus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92DA55E-7EAF-024F-9DBF-5E699F4F51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2854" y="4211636"/>
            <a:ext cx="5662036" cy="707886"/>
          </a:xfrm>
          <a:effectLst/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chemeClr val="bg1"/>
                </a:solidFill>
                <a:effectLst>
                  <a:outerShdw blurRad="431800" sx="103000" sy="103000" algn="ctr" rotWithShape="0">
                    <a:schemeClr val="tx2">
                      <a:lumMod val="75000"/>
                      <a:alpha val="69000"/>
                    </a:scheme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Animal Crossing New Horizons </a:t>
            </a:r>
            <a:br>
              <a:rPr lang="en-GB" dirty="0"/>
            </a:br>
            <a:r>
              <a:rPr lang="en-GB" dirty="0"/>
              <a:t>themed PowerPoint Template</a:t>
            </a:r>
            <a:endParaRPr lang="en-US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CDE2A95-5586-2E42-BFAF-023E07E0F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B171-5F70-D44D-83C3-081F50E428F1}" type="datetime1">
              <a:rPr lang="en-HK" smtClean="0"/>
              <a:t>6/5/2020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4D9A9080-3FCC-D745-AA81-C0DB1E433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0824B9E-3D62-014E-B807-A9CB381CC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8E413-5724-A24C-A8CE-C6137514E7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554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61E4B-3651-DA48-BFAA-563F43B9B2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06584" y="1440466"/>
            <a:ext cx="2342882" cy="590931"/>
          </a:xfrm>
        </p:spPr>
        <p:txBody>
          <a:bodyPr>
            <a:spAutoFit/>
          </a:bodyPr>
          <a:lstStyle>
            <a:lvl1pPr algn="ctr">
              <a:defRPr sz="3600">
                <a:solidFill>
                  <a:srgbClr val="7E683D"/>
                </a:solidFill>
              </a:defRPr>
            </a:lvl1pPr>
          </a:lstStyle>
          <a:p>
            <a:r>
              <a:rPr lang="en-GB" dirty="0"/>
              <a:t>Agenda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059E2-7451-1949-B7B7-8F6C48C80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F87F3-3343-F14F-A33A-7C46BBEB45E1}" type="datetime1">
              <a:rPr lang="en-HK" smtClean="0"/>
              <a:t>6/5/2020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885F6B-5120-5948-BACC-A48A29A1D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F8EA0E-48DD-DD46-A3FE-D9BB5CD79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8E413-5724-A24C-A8CE-C6137514E7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C495DA2-50BA-0F40-BB55-D99D806E319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000741" y="2151491"/>
            <a:ext cx="3469784" cy="2979342"/>
          </a:xfrm>
        </p:spPr>
        <p:txBody>
          <a:bodyPr>
            <a:spAutoFit/>
          </a:bodyPr>
          <a:lstStyle>
            <a:lvl1pPr marL="0" indent="0">
              <a:lnSpc>
                <a:spcPct val="150000"/>
              </a:lnSpc>
              <a:buNone/>
              <a:defRPr>
                <a:solidFill>
                  <a:srgbClr val="7E683D"/>
                </a:solidFill>
              </a:defRPr>
            </a:lvl1pPr>
            <a:lvl2pPr>
              <a:defRPr>
                <a:solidFill>
                  <a:srgbClr val="7E683D"/>
                </a:solidFill>
              </a:defRPr>
            </a:lvl2pPr>
            <a:lvl3pPr>
              <a:defRPr>
                <a:solidFill>
                  <a:srgbClr val="7E683D"/>
                </a:solidFill>
              </a:defRPr>
            </a:lvl3pPr>
            <a:lvl4pPr>
              <a:defRPr>
                <a:solidFill>
                  <a:srgbClr val="7E683D"/>
                </a:solidFill>
              </a:defRPr>
            </a:lvl4pPr>
            <a:lvl5pPr>
              <a:defRPr>
                <a:solidFill>
                  <a:srgbClr val="7E683D"/>
                </a:solidFill>
              </a:defRPr>
            </a:lvl5pPr>
          </a:lstStyle>
          <a:p>
            <a:pPr lvl="0"/>
            <a:r>
              <a:rPr lang="en-GB" dirty="0"/>
              <a:t>Agenda </a:t>
            </a:r>
          </a:p>
          <a:p>
            <a:pPr lvl="0"/>
            <a:r>
              <a:rPr lang="en-GB" dirty="0"/>
              <a:t>Agenda</a:t>
            </a:r>
          </a:p>
          <a:p>
            <a:pPr lvl="0"/>
            <a:r>
              <a:rPr lang="en-GB" dirty="0"/>
              <a:t>Agenda</a:t>
            </a:r>
          </a:p>
          <a:p>
            <a:pPr lvl="0"/>
            <a:r>
              <a:rPr lang="en-GB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209755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ink Layout">
    <p:bg>
      <p:bgPr>
        <a:solidFill>
          <a:srgbClr val="F5E6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raphic 22">
            <a:extLst>
              <a:ext uri="{FF2B5EF4-FFF2-40B4-BE49-F238E27FC236}">
                <a16:creationId xmlns:a16="http://schemas.microsoft.com/office/drawing/2014/main" id="{0AE0EC91-B572-A742-92FD-B60F5BC77E96}"/>
              </a:ext>
            </a:extLst>
          </p:cNvPr>
          <p:cNvSpPr/>
          <p:nvPr/>
        </p:nvSpPr>
        <p:spPr>
          <a:xfrm>
            <a:off x="0" y="6180667"/>
            <a:ext cx="12192000" cy="677333"/>
          </a:xfrm>
          <a:custGeom>
            <a:avLst/>
            <a:gdLst>
              <a:gd name="connsiteX0" fmla="*/ 12192000 w 12192000"/>
              <a:gd name="connsiteY0" fmla="*/ 122863 h 677333"/>
              <a:gd name="connsiteX1" fmla="*/ 12192000 w 12192000"/>
              <a:gd name="connsiteY1" fmla="*/ 677333 h 677333"/>
              <a:gd name="connsiteX2" fmla="*/ 0 w 12192000"/>
              <a:gd name="connsiteY2" fmla="*/ 677333 h 677333"/>
              <a:gd name="connsiteX3" fmla="*/ 0 w 12192000"/>
              <a:gd name="connsiteY3" fmla="*/ 69332 h 677333"/>
              <a:gd name="connsiteX4" fmla="*/ 3238500 w 12192000"/>
              <a:gd name="connsiteY4" fmla="*/ 255540 h 677333"/>
              <a:gd name="connsiteX5" fmla="*/ 7639050 w 12192000"/>
              <a:gd name="connsiteY5" fmla="*/ 69332 h 677333"/>
              <a:gd name="connsiteX6" fmla="*/ 12192000 w 12192000"/>
              <a:gd name="connsiteY6" fmla="*/ 122863 h 677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77333">
                <a:moveTo>
                  <a:pt x="12192000" y="122863"/>
                </a:moveTo>
                <a:lnTo>
                  <a:pt x="12192000" y="677333"/>
                </a:lnTo>
                <a:lnTo>
                  <a:pt x="0" y="677333"/>
                </a:lnTo>
                <a:lnTo>
                  <a:pt x="0" y="69332"/>
                </a:lnTo>
                <a:cubicBezTo>
                  <a:pt x="1168400" y="312967"/>
                  <a:pt x="2804548" y="278702"/>
                  <a:pt x="3238500" y="255540"/>
                </a:cubicBezTo>
                <a:cubicBezTo>
                  <a:pt x="5000625" y="161488"/>
                  <a:pt x="5784850" y="-132589"/>
                  <a:pt x="7639050" y="69332"/>
                </a:cubicBezTo>
                <a:cubicBezTo>
                  <a:pt x="9657144" y="289098"/>
                  <a:pt x="11233150" y="309072"/>
                  <a:pt x="12192000" y="122863"/>
                </a:cubicBezTo>
                <a:close/>
              </a:path>
            </a:pathLst>
          </a:custGeom>
          <a:solidFill>
            <a:srgbClr val="FBA9AC">
              <a:alpha val="30000"/>
            </a:srgb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22ADD-8DAC-7447-93A6-4E8D341DE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E60EC-149E-7047-9AA9-B4A6B3FBB578}" type="datetime1">
              <a:rPr lang="en-HK" smtClean="0"/>
              <a:t>6/5/2020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9A9AA-B9CD-504B-A345-9B80DC870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8" name="Graphic 20">
            <a:extLst>
              <a:ext uri="{FF2B5EF4-FFF2-40B4-BE49-F238E27FC236}">
                <a16:creationId xmlns:a16="http://schemas.microsoft.com/office/drawing/2014/main" id="{965B1EC5-56D2-6243-A83D-F8C4AEBAB859}"/>
              </a:ext>
            </a:extLst>
          </p:cNvPr>
          <p:cNvSpPr/>
          <p:nvPr/>
        </p:nvSpPr>
        <p:spPr>
          <a:xfrm>
            <a:off x="0" y="6356350"/>
            <a:ext cx="12192000" cy="499532"/>
          </a:xfrm>
          <a:custGeom>
            <a:avLst/>
            <a:gdLst>
              <a:gd name="connsiteX0" fmla="*/ 12192000 w 12192000"/>
              <a:gd name="connsiteY0" fmla="*/ 51074 h 499532"/>
              <a:gd name="connsiteX1" fmla="*/ 12192000 w 12192000"/>
              <a:gd name="connsiteY1" fmla="*/ 499533 h 499532"/>
              <a:gd name="connsiteX2" fmla="*/ 0 w 12192000"/>
              <a:gd name="connsiteY2" fmla="*/ 499533 h 499532"/>
              <a:gd name="connsiteX3" fmla="*/ 0 w 12192000"/>
              <a:gd name="connsiteY3" fmla="*/ 51074 h 499532"/>
              <a:gd name="connsiteX4" fmla="*/ 3636937 w 12192000"/>
              <a:gd name="connsiteY4" fmla="*/ 102326 h 499532"/>
              <a:gd name="connsiteX5" fmla="*/ 7893812 w 12192000"/>
              <a:gd name="connsiteY5" fmla="*/ 51074 h 499532"/>
              <a:gd name="connsiteX6" fmla="*/ 12192000 w 12192000"/>
              <a:gd name="connsiteY6" fmla="*/ 51074 h 499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99532">
                <a:moveTo>
                  <a:pt x="12192000" y="51074"/>
                </a:moveTo>
                <a:lnTo>
                  <a:pt x="12192000" y="499533"/>
                </a:lnTo>
                <a:lnTo>
                  <a:pt x="0" y="499533"/>
                </a:lnTo>
                <a:lnTo>
                  <a:pt x="0" y="51074"/>
                </a:lnTo>
                <a:cubicBezTo>
                  <a:pt x="1868062" y="133078"/>
                  <a:pt x="3202985" y="119411"/>
                  <a:pt x="3636937" y="102326"/>
                </a:cubicBezTo>
                <a:cubicBezTo>
                  <a:pt x="4408405" y="38261"/>
                  <a:pt x="6339840" y="-61681"/>
                  <a:pt x="7893812" y="51074"/>
                </a:cubicBezTo>
                <a:cubicBezTo>
                  <a:pt x="9447784" y="163830"/>
                  <a:pt x="11406759" y="98056"/>
                  <a:pt x="12192000" y="51074"/>
                </a:cubicBezTo>
                <a:close/>
              </a:path>
            </a:pathLst>
          </a:custGeom>
          <a:solidFill>
            <a:srgbClr val="FBA9AC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Graphic 24">
            <a:extLst>
              <a:ext uri="{FF2B5EF4-FFF2-40B4-BE49-F238E27FC236}">
                <a16:creationId xmlns:a16="http://schemas.microsoft.com/office/drawing/2014/main" id="{0D7D1A6B-ACCE-8849-BDD9-6CC5D05A24FB}"/>
              </a:ext>
            </a:extLst>
          </p:cNvPr>
          <p:cNvSpPr/>
          <p:nvPr/>
        </p:nvSpPr>
        <p:spPr>
          <a:xfrm>
            <a:off x="0" y="0"/>
            <a:ext cx="12192000" cy="1676397"/>
          </a:xfrm>
          <a:custGeom>
            <a:avLst/>
            <a:gdLst>
              <a:gd name="connsiteX0" fmla="*/ 12192000 w 12192000"/>
              <a:gd name="connsiteY0" fmla="*/ 0 h 1676397"/>
              <a:gd name="connsiteX1" fmla="*/ 0 w 12192000"/>
              <a:gd name="connsiteY1" fmla="*/ 0 h 1676397"/>
              <a:gd name="connsiteX2" fmla="*/ 0 w 12192000"/>
              <a:gd name="connsiteY2" fmla="*/ 1442995 h 1676397"/>
              <a:gd name="connsiteX3" fmla="*/ 4565650 w 12192000"/>
              <a:gd name="connsiteY3" fmla="*/ 1442995 h 1676397"/>
              <a:gd name="connsiteX4" fmla="*/ 8004175 w 12192000"/>
              <a:gd name="connsiteY4" fmla="*/ 1519970 h 1676397"/>
              <a:gd name="connsiteX5" fmla="*/ 12192000 w 12192000"/>
              <a:gd name="connsiteY5" fmla="*/ 1442995 h 1676397"/>
              <a:gd name="connsiteX6" fmla="*/ 12192000 w 12192000"/>
              <a:gd name="connsiteY6" fmla="*/ 0 h 1676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676397">
                <a:moveTo>
                  <a:pt x="12192000" y="0"/>
                </a:moveTo>
                <a:lnTo>
                  <a:pt x="0" y="0"/>
                </a:lnTo>
                <a:lnTo>
                  <a:pt x="0" y="1442995"/>
                </a:lnTo>
                <a:cubicBezTo>
                  <a:pt x="1598143" y="1715539"/>
                  <a:pt x="2027282" y="1728539"/>
                  <a:pt x="4565650" y="1442995"/>
                </a:cubicBezTo>
                <a:cubicBezTo>
                  <a:pt x="5821407" y="1092342"/>
                  <a:pt x="6220435" y="1195324"/>
                  <a:pt x="8004175" y="1519970"/>
                </a:cubicBezTo>
                <a:cubicBezTo>
                  <a:pt x="9944100" y="1873045"/>
                  <a:pt x="11375072" y="1530345"/>
                  <a:pt x="12192000" y="1442995"/>
                </a:cubicBezTo>
                <a:lnTo>
                  <a:pt x="12192000" y="0"/>
                </a:lnTo>
                <a:close/>
              </a:path>
            </a:pathLst>
          </a:custGeom>
          <a:solidFill>
            <a:srgbClr val="FBA9AC">
              <a:alpha val="30000"/>
            </a:srgb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D0818-8FD4-7346-AB1C-41A0B1504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8E413-5724-A24C-A8CE-C6137514E72B}" type="slidenum">
              <a:rPr lang="en-US" smtClean="0"/>
              <a:t>‹#›</a:t>
            </a:fld>
            <a:endParaRPr lang="en-US"/>
          </a:p>
        </p:txBody>
      </p:sp>
      <p:sp>
        <p:nvSpPr>
          <p:cNvPr id="31" name="Graphic 26">
            <a:extLst>
              <a:ext uri="{FF2B5EF4-FFF2-40B4-BE49-F238E27FC236}">
                <a16:creationId xmlns:a16="http://schemas.microsoft.com/office/drawing/2014/main" id="{8C45CDB8-FBDA-9A46-9F8E-E7F95A14C496}"/>
              </a:ext>
            </a:extLst>
          </p:cNvPr>
          <p:cNvSpPr/>
          <p:nvPr/>
        </p:nvSpPr>
        <p:spPr>
          <a:xfrm>
            <a:off x="0" y="0"/>
            <a:ext cx="12192000" cy="1473199"/>
          </a:xfrm>
          <a:custGeom>
            <a:avLst/>
            <a:gdLst>
              <a:gd name="connsiteX0" fmla="*/ 12192000 w 12192000"/>
              <a:gd name="connsiteY0" fmla="*/ 0 h 1473199"/>
              <a:gd name="connsiteX1" fmla="*/ 0 w 12192000"/>
              <a:gd name="connsiteY1" fmla="*/ 0 h 1473199"/>
              <a:gd name="connsiteX2" fmla="*/ 0 w 12192000"/>
              <a:gd name="connsiteY2" fmla="*/ 1340486 h 1473199"/>
              <a:gd name="connsiteX3" fmla="*/ 4592593 w 12192000"/>
              <a:gd name="connsiteY3" fmla="*/ 1340486 h 1473199"/>
              <a:gd name="connsiteX4" fmla="*/ 7578789 w 12192000"/>
              <a:gd name="connsiteY4" fmla="*/ 1340486 h 1473199"/>
              <a:gd name="connsiteX5" fmla="*/ 12192000 w 12192000"/>
              <a:gd name="connsiteY5" fmla="*/ 1340486 h 1473199"/>
              <a:gd name="connsiteX6" fmla="*/ 12192000 w 12192000"/>
              <a:gd name="connsiteY6" fmla="*/ 0 h 1473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473199">
                <a:moveTo>
                  <a:pt x="12192000" y="0"/>
                </a:moveTo>
                <a:lnTo>
                  <a:pt x="0" y="0"/>
                </a:lnTo>
                <a:lnTo>
                  <a:pt x="0" y="1340486"/>
                </a:lnTo>
                <a:cubicBezTo>
                  <a:pt x="1598143" y="1580845"/>
                  <a:pt x="3727621" y="1440632"/>
                  <a:pt x="4592593" y="1340486"/>
                </a:cubicBezTo>
                <a:cubicBezTo>
                  <a:pt x="4867186" y="1263443"/>
                  <a:pt x="5848865" y="1155590"/>
                  <a:pt x="7578789" y="1340486"/>
                </a:cubicBezTo>
                <a:cubicBezTo>
                  <a:pt x="9308782" y="1525375"/>
                  <a:pt x="11375072" y="1417522"/>
                  <a:pt x="12192000" y="1340486"/>
                </a:cubicBezTo>
                <a:lnTo>
                  <a:pt x="12192000" y="0"/>
                </a:lnTo>
                <a:close/>
              </a:path>
            </a:pathLst>
          </a:custGeom>
          <a:solidFill>
            <a:srgbClr val="FBA9AC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0D86-7760-8247-BD19-7341C32D4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5733"/>
            <a:ext cx="10515600" cy="701731"/>
          </a:xfrm>
        </p:spPr>
        <p:txBody>
          <a:bodyPr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A8B9A-19DB-E841-A173-503FCDD65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rgbClr val="7E683D"/>
                </a:solidFill>
              </a:defRPr>
            </a:lvl1pPr>
            <a:lvl2pPr>
              <a:lnSpc>
                <a:spcPct val="100000"/>
              </a:lnSpc>
              <a:defRPr>
                <a:solidFill>
                  <a:srgbClr val="7E683D"/>
                </a:solidFill>
              </a:defRPr>
            </a:lvl2pPr>
            <a:lvl3pPr>
              <a:lnSpc>
                <a:spcPct val="100000"/>
              </a:lnSpc>
              <a:defRPr>
                <a:solidFill>
                  <a:srgbClr val="7E683D"/>
                </a:solidFill>
              </a:defRPr>
            </a:lvl3pPr>
            <a:lvl4pPr>
              <a:lnSpc>
                <a:spcPct val="100000"/>
              </a:lnSpc>
              <a:defRPr>
                <a:solidFill>
                  <a:srgbClr val="7E683D"/>
                </a:solidFill>
              </a:defRPr>
            </a:lvl4pPr>
            <a:lvl5pPr>
              <a:lnSpc>
                <a:spcPct val="100000"/>
              </a:lnSpc>
              <a:defRPr>
                <a:solidFill>
                  <a:srgbClr val="7E683D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679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Green Layout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6">
            <a:extLst>
              <a:ext uri="{FF2B5EF4-FFF2-40B4-BE49-F238E27FC236}">
                <a16:creationId xmlns:a16="http://schemas.microsoft.com/office/drawing/2014/main" id="{3348ADD7-7D3E-0749-9F33-543464B0F335}"/>
              </a:ext>
            </a:extLst>
          </p:cNvPr>
          <p:cNvSpPr/>
          <p:nvPr/>
        </p:nvSpPr>
        <p:spPr>
          <a:xfrm>
            <a:off x="0" y="0"/>
            <a:ext cx="12192000" cy="1636295"/>
          </a:xfrm>
          <a:custGeom>
            <a:avLst/>
            <a:gdLst>
              <a:gd name="connsiteX0" fmla="*/ 1891002 w 12192000"/>
              <a:gd name="connsiteY0" fmla="*/ 2472385 h 2472385"/>
              <a:gd name="connsiteX1" fmla="*/ 0 w 12192000"/>
              <a:gd name="connsiteY1" fmla="*/ 2307561 h 2472385"/>
              <a:gd name="connsiteX2" fmla="*/ 0 w 12192000"/>
              <a:gd name="connsiteY2" fmla="*/ 0 h 2472385"/>
              <a:gd name="connsiteX3" fmla="*/ 12192000 w 12192000"/>
              <a:gd name="connsiteY3" fmla="*/ 0 h 2472385"/>
              <a:gd name="connsiteX4" fmla="*/ 12192000 w 12192000"/>
              <a:gd name="connsiteY4" fmla="*/ 2307561 h 2472385"/>
              <a:gd name="connsiteX5" fmla="*/ 10699085 w 12192000"/>
              <a:gd name="connsiteY5" fmla="*/ 2472385 h 2472385"/>
              <a:gd name="connsiteX6" fmla="*/ 8773336 w 12192000"/>
              <a:gd name="connsiteY6" fmla="*/ 2307561 h 2472385"/>
              <a:gd name="connsiteX7" fmla="*/ 8708553 w 12192000"/>
              <a:gd name="connsiteY7" fmla="*/ 2472385 h 2472385"/>
              <a:gd name="connsiteX8" fmla="*/ 8609055 w 12192000"/>
              <a:gd name="connsiteY8" fmla="*/ 2307561 h 2472385"/>
              <a:gd name="connsiteX9" fmla="*/ 6120881 w 12192000"/>
              <a:gd name="connsiteY9" fmla="*/ 2307561 h 2472385"/>
              <a:gd name="connsiteX10" fmla="*/ 6120881 w 12192000"/>
              <a:gd name="connsiteY10" fmla="*/ 2472385 h 2472385"/>
              <a:gd name="connsiteX11" fmla="*/ 5971590 w 12192000"/>
              <a:gd name="connsiteY11" fmla="*/ 2142732 h 2472385"/>
              <a:gd name="connsiteX12" fmla="*/ 3881534 w 12192000"/>
              <a:gd name="connsiteY12" fmla="*/ 2472385 h 2472385"/>
              <a:gd name="connsiteX13" fmla="*/ 1891002 w 12192000"/>
              <a:gd name="connsiteY13" fmla="*/ 2142732 h 2472385"/>
              <a:gd name="connsiteX14" fmla="*/ 1891002 w 12192000"/>
              <a:gd name="connsiteY14" fmla="*/ 2472385 h 2472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472385">
                <a:moveTo>
                  <a:pt x="1891002" y="2472385"/>
                </a:moveTo>
                <a:lnTo>
                  <a:pt x="0" y="2307561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2307561"/>
                </a:lnTo>
                <a:lnTo>
                  <a:pt x="10699085" y="2472385"/>
                </a:lnTo>
                <a:lnTo>
                  <a:pt x="8773336" y="2307561"/>
                </a:lnTo>
                <a:lnTo>
                  <a:pt x="8708553" y="2472385"/>
                </a:lnTo>
                <a:lnTo>
                  <a:pt x="8609055" y="2307561"/>
                </a:lnTo>
                <a:lnTo>
                  <a:pt x="6120881" y="2307561"/>
                </a:lnTo>
                <a:lnTo>
                  <a:pt x="6120881" y="2472385"/>
                </a:lnTo>
                <a:lnTo>
                  <a:pt x="5971590" y="2142732"/>
                </a:lnTo>
                <a:lnTo>
                  <a:pt x="3881534" y="2472385"/>
                </a:lnTo>
                <a:lnTo>
                  <a:pt x="1891002" y="2142732"/>
                </a:lnTo>
                <a:lnTo>
                  <a:pt x="1891002" y="2472385"/>
                </a:lnTo>
                <a:close/>
              </a:path>
            </a:pathLst>
          </a:custGeom>
          <a:solidFill>
            <a:srgbClr val="E8F8C7"/>
          </a:solidFill>
          <a:ln w="63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7E683D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7D8627-F5F6-7E41-9870-C9FF68058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2800"/>
            <a:ext cx="10515600" cy="701731"/>
          </a:xfrm>
        </p:spPr>
        <p:txBody>
          <a:bodyPr>
            <a:spAutoFit/>
          </a:bodyPr>
          <a:lstStyle>
            <a:lvl1pPr>
              <a:defRPr>
                <a:solidFill>
                  <a:srgbClr val="7E683D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F34D2-C8F5-8041-859C-AA9476619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8CAC2-B6D3-AE4C-A4B2-985BFAA7FAAE}" type="datetime1">
              <a:rPr lang="en-HK" smtClean="0"/>
              <a:t>6/5/2020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0C77B-BDEA-8F4A-850A-B4857380A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050E2E-D6D2-0941-8EDA-8520BB1E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8E413-5724-A24C-A8CE-C6137514E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18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ok Inc. Layout">
    <p:bg>
      <p:bgPr>
        <a:solidFill>
          <a:srgbClr val="F0F6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 Same-side Corner of Rectangle 8">
            <a:extLst>
              <a:ext uri="{FF2B5EF4-FFF2-40B4-BE49-F238E27FC236}">
                <a16:creationId xmlns:a16="http://schemas.microsoft.com/office/drawing/2014/main" id="{583F8ACA-F7DF-F64E-99B3-DEBBE92E9D99}"/>
              </a:ext>
            </a:extLst>
          </p:cNvPr>
          <p:cNvSpPr/>
          <p:nvPr userDrawn="1"/>
        </p:nvSpPr>
        <p:spPr>
          <a:xfrm rot="16200000">
            <a:off x="5603079" y="-4979197"/>
            <a:ext cx="985839" cy="11544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B2E69-1052-9545-8B64-267F77DF5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548" y="442088"/>
            <a:ext cx="10001251" cy="701731"/>
          </a:xfrm>
        </p:spPr>
        <p:txBody>
          <a:bodyPr wrap="square">
            <a:spAutoFit/>
          </a:bodyPr>
          <a:lstStyle>
            <a:lvl1pPr>
              <a:defRPr>
                <a:solidFill>
                  <a:srgbClr val="F0F6DB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65F9E-977B-5D4D-A858-B783A434C5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/>
          <a:lstStyle>
            <a:lvl1pPr>
              <a:defRPr>
                <a:solidFill>
                  <a:srgbClr val="7E683D"/>
                </a:solidFill>
              </a:defRPr>
            </a:lvl1pPr>
            <a:lvl2pPr>
              <a:defRPr>
                <a:solidFill>
                  <a:srgbClr val="7E683D"/>
                </a:solidFill>
              </a:defRPr>
            </a:lvl2pPr>
            <a:lvl3pPr>
              <a:defRPr>
                <a:solidFill>
                  <a:srgbClr val="7E683D"/>
                </a:solidFill>
              </a:defRPr>
            </a:lvl3pPr>
            <a:lvl4pPr>
              <a:defRPr>
                <a:solidFill>
                  <a:srgbClr val="7E683D"/>
                </a:solidFill>
              </a:defRPr>
            </a:lvl4pPr>
            <a:lvl5pPr>
              <a:defRPr>
                <a:solidFill>
                  <a:srgbClr val="7E683D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D40A8-690C-2A42-87CC-84A9E34AE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56DEA-A6B9-0B4A-8F35-0F176767D76A}" type="datetime1">
              <a:rPr lang="en-HK" smtClean="0"/>
              <a:t>6/5/2020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49956B-2A09-4A41-BC86-4702F3853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ound Same-side Corner of Rectangle 9">
            <a:extLst>
              <a:ext uri="{FF2B5EF4-FFF2-40B4-BE49-F238E27FC236}">
                <a16:creationId xmlns:a16="http://schemas.microsoft.com/office/drawing/2014/main" id="{0EACB740-F969-474E-B1A2-D2C59CA0B54A}"/>
              </a:ext>
            </a:extLst>
          </p:cNvPr>
          <p:cNvSpPr/>
          <p:nvPr userDrawn="1"/>
        </p:nvSpPr>
        <p:spPr>
          <a:xfrm rot="5400000" flipH="1">
            <a:off x="5913435" y="766762"/>
            <a:ext cx="365126" cy="11544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D51E6CB-CD74-7545-ADA1-564E23EE06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rgbClr val="F0F6DB">
                <a:tint val="45000"/>
                <a:satMod val="400000"/>
              </a:srgbClr>
            </a:duotone>
          </a:blip>
          <a:srcRect r="78203"/>
          <a:stretch/>
        </p:blipFill>
        <p:spPr>
          <a:xfrm>
            <a:off x="435311" y="368405"/>
            <a:ext cx="805775" cy="849096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A1FF3E-AC59-354E-A126-94AA2EB0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8E413-5724-A24C-A8CE-C6137514E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184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own">
    <p:bg>
      <p:bgPr>
        <a:solidFill>
          <a:srgbClr val="E8DEC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9C6C69-1FCE-B042-B39F-679CBD905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100" y="442800"/>
            <a:ext cx="9664699" cy="701731"/>
          </a:xfrm>
        </p:spPr>
        <p:txBody>
          <a:bodyPr wrap="square">
            <a:spAutoFit/>
          </a:bodyPr>
          <a:lstStyle>
            <a:lvl1pPr>
              <a:defRPr>
                <a:solidFill>
                  <a:srgbClr val="7E683D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22AF1FD-1F8A-8F4D-8F5F-BBE8C8BC6E43}"/>
              </a:ext>
            </a:extLst>
          </p:cNvPr>
          <p:cNvSpPr/>
          <p:nvPr userDrawn="1"/>
        </p:nvSpPr>
        <p:spPr>
          <a:xfrm>
            <a:off x="838200" y="442800"/>
            <a:ext cx="701731" cy="701731"/>
          </a:xfrm>
          <a:prstGeom prst="roundRect">
            <a:avLst>
              <a:gd name="adj" fmla="val 9091"/>
            </a:avLst>
          </a:prstGeom>
          <a:solidFill>
            <a:srgbClr val="7E6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5BC9012-6487-7348-8E6C-54A365EF9719}"/>
              </a:ext>
            </a:extLst>
          </p:cNvPr>
          <p:cNvCxnSpPr>
            <a:cxnSpLocks/>
          </p:cNvCxnSpPr>
          <p:nvPr userDrawn="1"/>
        </p:nvCxnSpPr>
        <p:spPr>
          <a:xfrm>
            <a:off x="838200" y="1308100"/>
            <a:ext cx="10515599" cy="0"/>
          </a:xfrm>
          <a:prstGeom prst="line">
            <a:avLst/>
          </a:prstGeom>
          <a:ln w="25400" cap="rnd">
            <a:solidFill>
              <a:srgbClr val="7E683D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3FDE102-43DA-D244-8DEB-F53E0908A7E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24425" y="1774830"/>
            <a:ext cx="2343151" cy="3308340"/>
          </a:xfrm>
          <a:prstGeom prst="roundRect">
            <a:avLst>
              <a:gd name="adj" fmla="val 7619"/>
            </a:avLst>
          </a:prstGeom>
          <a:blipFill dpi="0" rotWithShape="1">
            <a:blip r:embed="rId2"/>
            <a:srcRect/>
            <a:tile tx="0" ty="0" sx="40000" sy="40000" flip="none" algn="tl"/>
          </a:blipFill>
          <a:ln w="88900">
            <a:solidFill>
              <a:schemeClr val="bg1"/>
            </a:solidFill>
          </a:ln>
          <a:effectLst>
            <a:outerShdw blurRad="127000" dist="38100" dir="5400000" sx="101000" sy="101000" algn="t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0F9D8A88-23D3-EF45-90DE-253BA887465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5118" y="1774830"/>
            <a:ext cx="2343151" cy="3308340"/>
          </a:xfrm>
          <a:prstGeom prst="roundRect">
            <a:avLst>
              <a:gd name="adj" fmla="val 7619"/>
            </a:avLst>
          </a:prstGeom>
          <a:blipFill dpi="0" rotWithShape="1">
            <a:blip r:embed="rId2"/>
            <a:srcRect/>
            <a:tile tx="0" ty="0" sx="40000" sy="40000" flip="none" algn="tl"/>
          </a:blipFill>
          <a:ln w="88900">
            <a:solidFill>
              <a:schemeClr val="bg1"/>
            </a:solidFill>
          </a:ln>
          <a:effectLst>
            <a:outerShdw blurRad="127000" dist="38100" dir="5400000" sx="101000" sy="101000" algn="t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6104D2EF-1AFC-5F45-80A1-73DF93A428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514531" y="1774830"/>
            <a:ext cx="2343151" cy="3308340"/>
          </a:xfrm>
          <a:prstGeom prst="roundRect">
            <a:avLst>
              <a:gd name="adj" fmla="val 7619"/>
            </a:avLst>
          </a:prstGeom>
          <a:blipFill dpi="0" rotWithShape="1">
            <a:blip r:embed="rId2"/>
            <a:srcRect/>
            <a:tile tx="0" ty="0" sx="40000" sy="40000" flip="none" algn="tl"/>
          </a:blipFill>
          <a:ln w="88900">
            <a:solidFill>
              <a:schemeClr val="bg1"/>
            </a:solidFill>
          </a:ln>
          <a:effectLst>
            <a:outerShdw blurRad="127000" dist="38100" dir="5400000" sx="101000" sy="101000" algn="t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CE3C955A-1B63-D54E-8D78-524CB4B8A90F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BDAA4DC-E51A-2949-917F-54C41EE5BB95}" type="datetime1">
              <a:rPr lang="en-HK" smtClean="0"/>
              <a:t>6/5/2020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FE7B4941-841B-694E-83CE-CB51FCFF7054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210869F0-1682-BE4D-8524-14CFE77C5B9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B9F8E413-5724-A24C-A8CE-C6137514E7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842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6D5DA6-F655-694E-A49D-1643F3A5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3470DC-F083-5F48-9AE7-FA381F7D7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9C98D9-260D-D14A-A809-A230E83B30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Arial Rounded MT Bold" panose="020F0704030504030204" pitchFamily="34" charset="77"/>
              </a:defRPr>
            </a:lvl1pPr>
          </a:lstStyle>
          <a:p>
            <a:fld id="{576D876E-5D20-5949-ADBC-2A18B255E917}" type="datetime1">
              <a:rPr lang="en-HK" smtClean="0"/>
              <a:t>6/5/2020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8500D-6019-514C-BD12-AFFA22969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Arial Rounded MT Bold" panose="020F0704030504030204" pitchFamily="34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12E2F-F354-DB44-90AB-C832E91F78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498858">
            <a:off x="11354321" y="6231112"/>
            <a:ext cx="5433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00" b="1" i="0">
                <a:solidFill>
                  <a:schemeClr val="bg1"/>
                </a:solidFill>
                <a:latin typeface="Arial Rounded MT Bold" panose="020F0704030504030204" pitchFamily="34" charset="77"/>
              </a:defRPr>
            </a:lvl1pPr>
          </a:lstStyle>
          <a:p>
            <a:fld id="{B9F8E413-5724-A24C-A8CE-C6137514E7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3D511A-E633-8346-878C-E1A70F0F8CFA}"/>
              </a:ext>
            </a:extLst>
          </p:cNvPr>
          <p:cNvSpPr/>
          <p:nvPr userDrawn="1"/>
        </p:nvSpPr>
        <p:spPr>
          <a:xfrm>
            <a:off x="-739741" y="0"/>
            <a:ext cx="575353" cy="5753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Arial Rounded MT Bold" panose="020F0704030504030204" pitchFamily="34" charset="7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B01F4F-C587-DB43-AA6E-105382B2FA43}"/>
              </a:ext>
            </a:extLst>
          </p:cNvPr>
          <p:cNvSpPr/>
          <p:nvPr userDrawn="1"/>
        </p:nvSpPr>
        <p:spPr>
          <a:xfrm>
            <a:off x="-739741" y="636997"/>
            <a:ext cx="575353" cy="5753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Arial Rounded MT Bold" panose="020F0704030504030204" pitchFamily="34" charset="77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E60CAC-DD18-2B4B-AB64-4C4429151D00}"/>
              </a:ext>
            </a:extLst>
          </p:cNvPr>
          <p:cNvSpPr/>
          <p:nvPr userDrawn="1"/>
        </p:nvSpPr>
        <p:spPr>
          <a:xfrm>
            <a:off x="-739741" y="2547988"/>
            <a:ext cx="575353" cy="5753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Arial Rounded MT Bold" panose="020F0704030504030204" pitchFamily="34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317BF0-43A1-174A-A3F0-C63364DE70B2}"/>
              </a:ext>
            </a:extLst>
          </p:cNvPr>
          <p:cNvSpPr/>
          <p:nvPr userDrawn="1"/>
        </p:nvSpPr>
        <p:spPr>
          <a:xfrm>
            <a:off x="-739741" y="3184985"/>
            <a:ext cx="575353" cy="57535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Arial Rounded MT Bold" panose="020F0704030504030204" pitchFamily="34" charset="7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BD5629-1761-DF45-9C1B-5977A02F6C19}"/>
              </a:ext>
            </a:extLst>
          </p:cNvPr>
          <p:cNvSpPr/>
          <p:nvPr userDrawn="1"/>
        </p:nvSpPr>
        <p:spPr>
          <a:xfrm>
            <a:off x="-739741" y="3821982"/>
            <a:ext cx="575353" cy="57535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Arial Rounded MT Bold" panose="020F0704030504030204" pitchFamily="34" charset="77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B619A9-15C9-F346-A55E-FE05CB2E4185}"/>
              </a:ext>
            </a:extLst>
          </p:cNvPr>
          <p:cNvSpPr/>
          <p:nvPr userDrawn="1"/>
        </p:nvSpPr>
        <p:spPr>
          <a:xfrm>
            <a:off x="-739741" y="1273994"/>
            <a:ext cx="575353" cy="57535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Arial Rounded MT Bold" panose="020F0704030504030204" pitchFamily="34" charset="77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9715E2-33AE-964B-A98B-52C75686291B}"/>
              </a:ext>
            </a:extLst>
          </p:cNvPr>
          <p:cNvSpPr/>
          <p:nvPr userDrawn="1"/>
        </p:nvSpPr>
        <p:spPr>
          <a:xfrm>
            <a:off x="-739741" y="1910991"/>
            <a:ext cx="575353" cy="575353"/>
          </a:xfrm>
          <a:prstGeom prst="rect">
            <a:avLst/>
          </a:prstGeom>
          <a:solidFill>
            <a:srgbClr val="19A9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Arial Rounded MT Bold" panose="020F0704030504030204" pitchFamily="34" charset="7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733258-475B-5D4B-8D7C-5EFE490D4F2C}"/>
              </a:ext>
            </a:extLst>
          </p:cNvPr>
          <p:cNvSpPr/>
          <p:nvPr userDrawn="1"/>
        </p:nvSpPr>
        <p:spPr>
          <a:xfrm>
            <a:off x="-739741" y="4458979"/>
            <a:ext cx="575353" cy="575353"/>
          </a:xfrm>
          <a:prstGeom prst="rect">
            <a:avLst/>
          </a:prstGeom>
          <a:solidFill>
            <a:srgbClr val="7E6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Arial Rounded MT Bold" panose="020F0704030504030204" pitchFamily="34" charset="77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1391F6-3BBE-E44D-AD02-9C03153E95BC}"/>
              </a:ext>
            </a:extLst>
          </p:cNvPr>
          <p:cNvSpPr/>
          <p:nvPr userDrawn="1"/>
        </p:nvSpPr>
        <p:spPr>
          <a:xfrm>
            <a:off x="-739741" y="5095976"/>
            <a:ext cx="575353" cy="575353"/>
          </a:xfrm>
          <a:prstGeom prst="rect">
            <a:avLst/>
          </a:prstGeom>
          <a:solidFill>
            <a:srgbClr val="F4E6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Arial Rounded MT Bold" panose="020F0704030504030204" pitchFamily="34" charset="77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FFB23C8-660F-044A-8152-4187024E1560}"/>
              </a:ext>
            </a:extLst>
          </p:cNvPr>
          <p:cNvSpPr/>
          <p:nvPr userDrawn="1"/>
        </p:nvSpPr>
        <p:spPr>
          <a:xfrm>
            <a:off x="-739741" y="5732973"/>
            <a:ext cx="575353" cy="575353"/>
          </a:xfrm>
          <a:prstGeom prst="rect">
            <a:avLst/>
          </a:prstGeom>
          <a:solidFill>
            <a:srgbClr val="F0F6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34058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4" r:id="rId4"/>
    <p:sldLayoutId id="2147483652" r:id="rId5"/>
    <p:sldLayoutId id="2147483655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rial Rounded MT Bold" panose="020F070403050403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chemeClr val="tx1"/>
          </a:solidFill>
          <a:latin typeface="Arial Rounded MT Bold" panose="020F070403050403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i="0" kern="1200">
          <a:solidFill>
            <a:schemeClr val="tx1"/>
          </a:solidFill>
          <a:latin typeface="Arial Rounded MT Bold" panose="020F070403050403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i="0" kern="1200">
          <a:solidFill>
            <a:schemeClr val="tx1"/>
          </a:solidFill>
          <a:latin typeface="Arial Rounded MT Bold" panose="020F070403050403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i="0" kern="1200">
          <a:solidFill>
            <a:schemeClr val="tx1"/>
          </a:solidFill>
          <a:latin typeface="Arial Rounded MT Bold" panose="020F070403050403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i="0" kern="1200">
          <a:solidFill>
            <a:schemeClr val="tx1"/>
          </a:solidFill>
          <a:latin typeface="Arial Rounded MT Bold" panose="020F070403050403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56670AE-3E48-8340-B3A6-030CBBFC3B91}"/>
              </a:ext>
            </a:extLst>
          </p:cNvPr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alpha val="0"/>
                </a:schemeClr>
              </a:gs>
              <a:gs pos="0">
                <a:schemeClr val="accent1">
                  <a:lumMod val="50000"/>
                  <a:alpha val="30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864C69-C8A7-2B43-A704-43BFC46AD1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Coronavirus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82262-2C00-0048-8388-BA25E4F5CA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Animal Crossing New Horizons themed PowerPoint Template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74B2CF-3169-5542-8008-2E2379DD6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" y="6223000"/>
            <a:ext cx="1783182" cy="4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312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1D3CAF-BB50-1A49-8B2A-B4EC6EFA79F9}"/>
              </a:ext>
            </a:extLst>
          </p:cNvPr>
          <p:cNvSpPr/>
          <p:nvPr/>
        </p:nvSpPr>
        <p:spPr>
          <a:xfrm rot="16200000">
            <a:off x="2667000" y="-2667000"/>
            <a:ext cx="6858000" cy="1219200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alpha val="0"/>
                </a:schemeClr>
              </a:gs>
              <a:gs pos="0">
                <a:schemeClr val="accent1">
                  <a:lumMod val="50000"/>
                  <a:alpha val="30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864C69-C8A7-2B43-A704-43BFC46AD1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0648" y="3221189"/>
            <a:ext cx="8570704" cy="2084422"/>
          </a:xfrm>
        </p:spPr>
        <p:txBody>
          <a:bodyPr/>
          <a:lstStyle/>
          <a:p>
            <a:r>
              <a:rPr lang="en-US" dirty="0"/>
              <a:t>How to Survive on a Deserted Island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82262-2C00-0048-8388-BA25E4F5CA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4982" y="5410362"/>
            <a:ext cx="5662036" cy="400110"/>
          </a:xfrm>
        </p:spPr>
        <p:txBody>
          <a:bodyPr/>
          <a:lstStyle/>
          <a:p>
            <a:r>
              <a:rPr lang="en-US" dirty="0"/>
              <a:t>Whilst bringing only a debt with you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74B2CF-3169-5542-8008-2E2379DD6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00" y="6223000"/>
            <a:ext cx="1783182" cy="4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827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1D3CAF-BB50-1A49-8B2A-B4EC6EFA79F9}"/>
              </a:ext>
            </a:extLst>
          </p:cNvPr>
          <p:cNvSpPr/>
          <p:nvPr/>
        </p:nvSpPr>
        <p:spPr>
          <a:xfrm rot="16200000">
            <a:off x="3981448" y="-1352550"/>
            <a:ext cx="4229100" cy="12192000"/>
          </a:xfrm>
          <a:prstGeom prst="rect">
            <a:avLst/>
          </a:prstGeom>
          <a:gradFill>
            <a:gsLst>
              <a:gs pos="100000">
                <a:schemeClr val="tx2">
                  <a:lumMod val="50000"/>
                  <a:alpha val="0"/>
                </a:schemeClr>
              </a:gs>
              <a:gs pos="0">
                <a:schemeClr val="accent1">
                  <a:lumMod val="50000"/>
                  <a:alpha val="71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864C69-C8A7-2B43-A704-43BFC46AD1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4543706"/>
            <a:ext cx="11734800" cy="1311128"/>
          </a:xfrm>
        </p:spPr>
        <p:txBody>
          <a:bodyPr/>
          <a:lstStyle/>
          <a:p>
            <a:r>
              <a:rPr lang="en-US" sz="4400" dirty="0"/>
              <a:t>The Distribution of Power within the Political Community: Class, Status, Party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82262-2C00-0048-8388-BA25E4F5CA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4982" y="5997575"/>
            <a:ext cx="5662036" cy="400110"/>
          </a:xfrm>
        </p:spPr>
        <p:txBody>
          <a:bodyPr/>
          <a:lstStyle/>
          <a:p>
            <a:r>
              <a:rPr lang="en-US" dirty="0"/>
              <a:t>Max Weber (1925)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74B2CF-3169-5542-8008-2E2379DD6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00" y="6223000"/>
            <a:ext cx="1783182" cy="4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119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7B8A3029-31ED-CF48-B9E4-FA7AB1B4E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27510" y="1735931"/>
            <a:ext cx="4114800" cy="3857140"/>
          </a:xfrm>
          <a:prstGeom prst="rect">
            <a:avLst/>
          </a:prstGeom>
        </p:spPr>
      </p:pic>
      <p:sp>
        <p:nvSpPr>
          <p:cNvPr id="7" name="Graphic 13">
            <a:extLst>
              <a:ext uri="{FF2B5EF4-FFF2-40B4-BE49-F238E27FC236}">
                <a16:creationId xmlns:a16="http://schemas.microsoft.com/office/drawing/2014/main" id="{31F18776-F978-2944-BDF9-C3EDC83436A4}"/>
              </a:ext>
            </a:extLst>
          </p:cNvPr>
          <p:cNvSpPr/>
          <p:nvPr/>
        </p:nvSpPr>
        <p:spPr>
          <a:xfrm>
            <a:off x="7344224" y="1338130"/>
            <a:ext cx="2806781" cy="826240"/>
          </a:xfrm>
          <a:custGeom>
            <a:avLst/>
            <a:gdLst>
              <a:gd name="connsiteX0" fmla="*/ 0 w 2895600"/>
              <a:gd name="connsiteY0" fmla="*/ 375069 h 723899"/>
              <a:gd name="connsiteX1" fmla="*/ 320719 w 2895600"/>
              <a:gd name="connsiteY1" fmla="*/ 34115 h 723899"/>
              <a:gd name="connsiteX2" fmla="*/ 2575081 w 2895600"/>
              <a:gd name="connsiteY2" fmla="*/ 34158 h 723899"/>
              <a:gd name="connsiteX3" fmla="*/ 2895600 w 2895600"/>
              <a:gd name="connsiteY3" fmla="*/ 374951 h 723899"/>
              <a:gd name="connsiteX4" fmla="*/ 2557802 w 2895600"/>
              <a:gd name="connsiteY4" fmla="*/ 717378 h 723899"/>
              <a:gd name="connsiteX5" fmla="*/ 337668 w 2895600"/>
              <a:gd name="connsiteY5" fmla="*/ 717530 h 723899"/>
              <a:gd name="connsiteX6" fmla="*/ 0 w 2895600"/>
              <a:gd name="connsiteY6" fmla="*/ 375069 h 723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723899">
                <a:moveTo>
                  <a:pt x="0" y="375069"/>
                </a:moveTo>
                <a:cubicBezTo>
                  <a:pt x="0" y="194013"/>
                  <a:pt x="140521" y="43928"/>
                  <a:pt x="320719" y="34115"/>
                </a:cubicBezTo>
                <a:cubicBezTo>
                  <a:pt x="1142537" y="-10641"/>
                  <a:pt x="1722028" y="-12111"/>
                  <a:pt x="2575081" y="34158"/>
                </a:cubicBezTo>
                <a:cubicBezTo>
                  <a:pt x="2755216" y="43928"/>
                  <a:pt x="2895600" y="193958"/>
                  <a:pt x="2895600" y="374951"/>
                </a:cubicBezTo>
                <a:cubicBezTo>
                  <a:pt x="2895600" y="562637"/>
                  <a:pt x="2744858" y="715449"/>
                  <a:pt x="2557802" y="717378"/>
                </a:cubicBezTo>
                <a:cubicBezTo>
                  <a:pt x="1745705" y="725750"/>
                  <a:pt x="1170088" y="726339"/>
                  <a:pt x="337668" y="717530"/>
                </a:cubicBezTo>
                <a:cubicBezTo>
                  <a:pt x="150638" y="715550"/>
                  <a:pt x="0" y="562724"/>
                  <a:pt x="0" y="375069"/>
                </a:cubicBezTo>
                <a:close/>
              </a:path>
            </a:pathLst>
          </a:custGeom>
          <a:solidFill>
            <a:schemeClr val="accent4"/>
          </a:solidFill>
          <a:ln w="949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E2BF-B443-F740-900D-C2E20264F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6173" y="1086029"/>
            <a:ext cx="2342882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0AED12-8935-B241-AA57-40E4516AC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3660" y="2411592"/>
            <a:ext cx="647700" cy="4953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EF38887-F4F3-D742-84DC-DD4D45E9B757}"/>
              </a:ext>
            </a:extLst>
          </p:cNvPr>
          <p:cNvCxnSpPr>
            <a:cxnSpLocks/>
          </p:cNvCxnSpPr>
          <p:nvPr/>
        </p:nvCxnSpPr>
        <p:spPr>
          <a:xfrm>
            <a:off x="7248901" y="2695826"/>
            <a:ext cx="1236372" cy="0"/>
          </a:xfrm>
          <a:prstGeom prst="line">
            <a:avLst/>
          </a:prstGeom>
          <a:ln w="1905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5C1087-AA90-8B43-A169-0735475B4FCC}"/>
              </a:ext>
            </a:extLst>
          </p:cNvPr>
          <p:cNvCxnSpPr>
            <a:cxnSpLocks/>
          </p:cNvCxnSpPr>
          <p:nvPr/>
        </p:nvCxnSpPr>
        <p:spPr>
          <a:xfrm>
            <a:off x="7248901" y="3461213"/>
            <a:ext cx="1756876" cy="0"/>
          </a:xfrm>
          <a:prstGeom prst="line">
            <a:avLst/>
          </a:prstGeom>
          <a:ln w="1905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D3C7E55-E19A-5E40-9FBD-CFB4987A8C7B}"/>
              </a:ext>
            </a:extLst>
          </p:cNvPr>
          <p:cNvCxnSpPr>
            <a:cxnSpLocks/>
          </p:cNvCxnSpPr>
          <p:nvPr/>
        </p:nvCxnSpPr>
        <p:spPr>
          <a:xfrm>
            <a:off x="7248901" y="4226600"/>
            <a:ext cx="2902104" cy="0"/>
          </a:xfrm>
          <a:prstGeom prst="line">
            <a:avLst/>
          </a:prstGeom>
          <a:ln w="1905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59E9A0-5398-F148-8EAB-4742E51CD302}"/>
              </a:ext>
            </a:extLst>
          </p:cNvPr>
          <p:cNvCxnSpPr>
            <a:cxnSpLocks/>
          </p:cNvCxnSpPr>
          <p:nvPr/>
        </p:nvCxnSpPr>
        <p:spPr>
          <a:xfrm>
            <a:off x="7248901" y="4991987"/>
            <a:ext cx="2990252" cy="0"/>
          </a:xfrm>
          <a:prstGeom prst="line">
            <a:avLst/>
          </a:prstGeom>
          <a:ln w="1905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57DDFF5E-D883-C041-BF5D-E6973FEC5A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3660" y="3181350"/>
            <a:ext cx="647700" cy="495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0326D80-C0F7-9349-9866-7D69568D2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3660" y="3947071"/>
            <a:ext cx="647700" cy="4953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B3D87AA-FDEA-BE4F-9F93-D1EBF81968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761" y="4712792"/>
            <a:ext cx="647700" cy="4953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5A1CE-423B-B343-8DD4-542E7EB0F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8632" y="2151491"/>
            <a:ext cx="3469784" cy="2979342"/>
          </a:xfrm>
        </p:spPr>
        <p:txBody>
          <a:bodyPr>
            <a:spAutoFit/>
          </a:bodyPr>
          <a:lstStyle/>
          <a:p>
            <a:r>
              <a:rPr lang="en-US" dirty="0"/>
              <a:t>Origins</a:t>
            </a:r>
          </a:p>
          <a:p>
            <a:r>
              <a:rPr lang="en-US" dirty="0"/>
              <a:t>Symptoms</a:t>
            </a:r>
          </a:p>
          <a:p>
            <a:r>
              <a:rPr lang="en-US" dirty="0"/>
              <a:t>Number of cases</a:t>
            </a:r>
          </a:p>
          <a:p>
            <a:r>
              <a:rPr lang="en-US" dirty="0"/>
              <a:t>How you can help</a:t>
            </a:r>
          </a:p>
        </p:txBody>
      </p:sp>
      <p:sp>
        <p:nvSpPr>
          <p:cNvPr id="23" name="Graphic 16">
            <a:extLst>
              <a:ext uri="{FF2B5EF4-FFF2-40B4-BE49-F238E27FC236}">
                <a16:creationId xmlns:a16="http://schemas.microsoft.com/office/drawing/2014/main" id="{119C4B01-5A1B-5942-9329-ABC0515F290B}"/>
              </a:ext>
            </a:extLst>
          </p:cNvPr>
          <p:cNvSpPr/>
          <p:nvPr/>
        </p:nvSpPr>
        <p:spPr>
          <a:xfrm rot="459155">
            <a:off x="11286962" y="6201028"/>
            <a:ext cx="684000" cy="466170"/>
          </a:xfrm>
          <a:custGeom>
            <a:avLst/>
            <a:gdLst>
              <a:gd name="connsiteX0" fmla="*/ 0 w 4152900"/>
              <a:gd name="connsiteY0" fmla="*/ 1515989 h 3123732"/>
              <a:gd name="connsiteX1" fmla="*/ 1041463 w 4152900"/>
              <a:gd name="connsiteY1" fmla="*/ 114734 h 3123732"/>
              <a:gd name="connsiteX2" fmla="*/ 3085729 w 4152900"/>
              <a:gd name="connsiteY2" fmla="*/ 120980 h 3123732"/>
              <a:gd name="connsiteX3" fmla="*/ 4152900 w 4152900"/>
              <a:gd name="connsiteY3" fmla="*/ 1538602 h 3123732"/>
              <a:gd name="connsiteX4" fmla="*/ 4152900 w 4152900"/>
              <a:gd name="connsiteY4" fmla="*/ 1609192 h 3123732"/>
              <a:gd name="connsiteX5" fmla="*/ 3079642 w 4152900"/>
              <a:gd name="connsiteY5" fmla="*/ 3021330 h 3123732"/>
              <a:gd name="connsiteX6" fmla="*/ 1093832 w 4152900"/>
              <a:gd name="connsiteY6" fmla="*/ 3017368 h 3123732"/>
              <a:gd name="connsiteX7" fmla="*/ 0 w 4152900"/>
              <a:gd name="connsiteY7" fmla="*/ 1590380 h 3123732"/>
              <a:gd name="connsiteX8" fmla="*/ 0 w 4152900"/>
              <a:gd name="connsiteY8" fmla="*/ 1515989 h 312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52900" h="3123732">
                <a:moveTo>
                  <a:pt x="0" y="1515989"/>
                </a:moveTo>
                <a:cubicBezTo>
                  <a:pt x="0" y="862846"/>
                  <a:pt x="403734" y="255821"/>
                  <a:pt x="1041463" y="114734"/>
                </a:cubicBezTo>
                <a:cubicBezTo>
                  <a:pt x="1742780" y="-40421"/>
                  <a:pt x="2355599" y="-38092"/>
                  <a:pt x="3085729" y="120980"/>
                </a:cubicBezTo>
                <a:cubicBezTo>
                  <a:pt x="3734715" y="262369"/>
                  <a:pt x="4152900" y="874400"/>
                  <a:pt x="4152900" y="1538602"/>
                </a:cubicBezTo>
                <a:lnTo>
                  <a:pt x="4152900" y="1609192"/>
                </a:lnTo>
                <a:cubicBezTo>
                  <a:pt x="4152900" y="2275161"/>
                  <a:pt x="3732543" y="2889980"/>
                  <a:pt x="3079642" y="3021330"/>
                </a:cubicBezTo>
                <a:cubicBezTo>
                  <a:pt x="2385165" y="3161052"/>
                  <a:pt x="1786442" y="3155928"/>
                  <a:pt x="1093832" y="3017368"/>
                </a:cubicBezTo>
                <a:cubicBezTo>
                  <a:pt x="431883" y="2884942"/>
                  <a:pt x="0" y="2265445"/>
                  <a:pt x="0" y="1590380"/>
                </a:cubicBezTo>
                <a:lnTo>
                  <a:pt x="0" y="1515989"/>
                </a:lnTo>
                <a:close/>
              </a:path>
            </a:pathLst>
          </a:custGeom>
          <a:solidFill>
            <a:schemeClr val="accent4"/>
          </a:solidFill>
          <a:ln w="508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E68626B8-E7FF-8640-A19F-7CCD19002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8E413-5724-A24C-A8CE-C6137514E72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01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raphic 12">
            <a:extLst>
              <a:ext uri="{FF2B5EF4-FFF2-40B4-BE49-F238E27FC236}">
                <a16:creationId xmlns:a16="http://schemas.microsoft.com/office/drawing/2014/main" id="{6EC691FD-CCA6-324D-832C-4108DA251486}"/>
              </a:ext>
            </a:extLst>
          </p:cNvPr>
          <p:cNvSpPr/>
          <p:nvPr/>
        </p:nvSpPr>
        <p:spPr>
          <a:xfrm>
            <a:off x="4578574" y="1765300"/>
            <a:ext cx="7023759" cy="4262726"/>
          </a:xfrm>
          <a:custGeom>
            <a:avLst/>
            <a:gdLst>
              <a:gd name="connsiteX0" fmla="*/ 6218763 w 6515098"/>
              <a:gd name="connsiteY0" fmla="*/ 3096884 h 5715000"/>
              <a:gd name="connsiteX1" fmla="*/ 6218763 w 6515098"/>
              <a:gd name="connsiteY1" fmla="*/ 2599945 h 5715000"/>
              <a:gd name="connsiteX2" fmla="*/ 5416473 w 6515098"/>
              <a:gd name="connsiteY2" fmla="*/ 324870 h 5715000"/>
              <a:gd name="connsiteX3" fmla="*/ 1073765 w 6515098"/>
              <a:gd name="connsiteY3" fmla="*/ 320224 h 5715000"/>
              <a:gd name="connsiteX4" fmla="*/ 283632 w 6515098"/>
              <a:gd name="connsiteY4" fmla="*/ 2585738 h 5715000"/>
              <a:gd name="connsiteX5" fmla="*/ 296363 w 6515098"/>
              <a:gd name="connsiteY5" fmla="*/ 2603910 h 5715000"/>
              <a:gd name="connsiteX6" fmla="*/ 296363 w 6515098"/>
              <a:gd name="connsiteY6" fmla="*/ 3129263 h 5715000"/>
              <a:gd name="connsiteX7" fmla="*/ 1086500 w 6515098"/>
              <a:gd name="connsiteY7" fmla="*/ 5394780 h 5715000"/>
              <a:gd name="connsiteX8" fmla="*/ 5429209 w 6515098"/>
              <a:gd name="connsiteY8" fmla="*/ 5390130 h 5715000"/>
              <a:gd name="connsiteX9" fmla="*/ 6231498 w 6515098"/>
              <a:gd name="connsiteY9" fmla="*/ 3115056 h 5715000"/>
              <a:gd name="connsiteX10" fmla="*/ 6218763 w 6515098"/>
              <a:gd name="connsiteY10" fmla="*/ 3096884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15098" h="5715000">
                <a:moveTo>
                  <a:pt x="6218763" y="3096884"/>
                </a:moveTo>
                <a:cubicBezTo>
                  <a:pt x="6112781" y="2945603"/>
                  <a:pt x="6112781" y="2751226"/>
                  <a:pt x="6218763" y="2599945"/>
                </a:cubicBezTo>
                <a:cubicBezTo>
                  <a:pt x="6806102" y="1761533"/>
                  <a:pt x="6453564" y="614566"/>
                  <a:pt x="5416473" y="324870"/>
                </a:cubicBezTo>
                <a:cubicBezTo>
                  <a:pt x="3870274" y="-107044"/>
                  <a:pt x="2591345" y="-107978"/>
                  <a:pt x="1073765" y="320224"/>
                </a:cubicBezTo>
                <a:cubicBezTo>
                  <a:pt x="43638" y="610886"/>
                  <a:pt x="-300266" y="1752242"/>
                  <a:pt x="283632" y="2585738"/>
                </a:cubicBezTo>
                <a:lnTo>
                  <a:pt x="296363" y="2603910"/>
                </a:lnTo>
                <a:cubicBezTo>
                  <a:pt x="408404" y="2763845"/>
                  <a:pt x="408404" y="2969328"/>
                  <a:pt x="296363" y="3129263"/>
                </a:cubicBezTo>
                <a:cubicBezTo>
                  <a:pt x="-287536" y="3962758"/>
                  <a:pt x="56368" y="5104114"/>
                  <a:pt x="1086500" y="5394780"/>
                </a:cubicBezTo>
                <a:cubicBezTo>
                  <a:pt x="2604081" y="5822977"/>
                  <a:pt x="3883000" y="5822045"/>
                  <a:pt x="5429209" y="5390130"/>
                </a:cubicBezTo>
                <a:cubicBezTo>
                  <a:pt x="6466289" y="5100433"/>
                  <a:pt x="6818828" y="3953468"/>
                  <a:pt x="6231498" y="3115056"/>
                </a:cubicBezTo>
                <a:lnTo>
                  <a:pt x="6218763" y="3096884"/>
                </a:lnTo>
                <a:close/>
              </a:path>
            </a:pathLst>
          </a:custGeom>
          <a:solidFill>
            <a:srgbClr val="FFFAE4">
              <a:alpha val="59000"/>
            </a:srgbClr>
          </a:solidFill>
          <a:ln w="951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6CB89-CBBD-0B4A-A7FD-0A9DAD62A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2800"/>
            <a:ext cx="10515600" cy="590931"/>
          </a:xfrm>
        </p:spPr>
        <p:txBody>
          <a:bodyPr/>
          <a:lstStyle/>
          <a:p>
            <a:r>
              <a:rPr lang="en-US" sz="3600" dirty="0"/>
              <a:t>The Coronavirus was transferred from animals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81C20-0485-EF44-A413-4A1C94F13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7706" y="2360012"/>
            <a:ext cx="6356094" cy="3057247"/>
          </a:xfrm>
        </p:spPr>
        <p:txBody>
          <a:bodyPr wrap="square">
            <a:spAutoFit/>
          </a:bodyPr>
          <a:lstStyle/>
          <a:p>
            <a:pPr marL="0" indent="0">
              <a:spcAft>
                <a:spcPts val="1000"/>
              </a:spcAft>
              <a:buNone/>
            </a:pPr>
            <a:r>
              <a:rPr lang="en-US" sz="2200" dirty="0"/>
              <a:t>Many diseases, including HIV, SARs, Ebola and measles were introduced to humans from animals.</a:t>
            </a:r>
          </a:p>
          <a:p>
            <a:pPr marL="0" indent="0">
              <a:spcAft>
                <a:spcPts val="1000"/>
              </a:spcAft>
              <a:buNone/>
            </a:pPr>
            <a:r>
              <a:rPr lang="en-US" sz="2200" dirty="0"/>
              <a:t>Although scientists aren't sure exactly where or how the virus jumped from an animal to a human, a lot of evidence suggest it originated from </a:t>
            </a:r>
            <a:r>
              <a:rPr lang="en-US" sz="2200" dirty="0">
                <a:solidFill>
                  <a:srgbClr val="19A96E"/>
                </a:solidFill>
              </a:rPr>
              <a:t>Wuhan's Huanan Wholesale Seafood Market</a:t>
            </a:r>
            <a:r>
              <a:rPr lang="en-US" sz="2200" dirty="0"/>
              <a:t>, possibly from </a:t>
            </a:r>
            <a:r>
              <a:rPr lang="en-US" sz="2200" dirty="0">
                <a:solidFill>
                  <a:srgbClr val="19A96E"/>
                </a:solidFill>
              </a:rPr>
              <a:t>bats</a:t>
            </a:r>
            <a:r>
              <a:rPr lang="en-US" sz="2200" dirty="0"/>
              <a:t> or </a:t>
            </a:r>
            <a:r>
              <a:rPr lang="en-US" sz="2200" dirty="0">
                <a:solidFill>
                  <a:srgbClr val="19A96E"/>
                </a:solidFill>
              </a:rPr>
              <a:t>pangolins</a:t>
            </a:r>
            <a:r>
              <a:rPr lang="en-US" sz="2200" dirty="0"/>
              <a:t>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2AE3927-C704-1048-8AE5-7860FFB3D67F}"/>
              </a:ext>
            </a:extLst>
          </p:cNvPr>
          <p:cNvGrpSpPr/>
          <p:nvPr/>
        </p:nvGrpSpPr>
        <p:grpSpPr>
          <a:xfrm>
            <a:off x="406400" y="2054014"/>
            <a:ext cx="3747872" cy="3826086"/>
            <a:chOff x="220917" y="1864660"/>
            <a:chExt cx="4078257" cy="416336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8D43F51-8765-EB4F-94B9-E36A64281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9067" y="1864660"/>
              <a:ext cx="1703095" cy="206375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0114B48-99B2-0E40-A4A4-4D3EB7C8BF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6852" y="2197633"/>
              <a:ext cx="1695057" cy="212915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D1BD133-F3B5-EA46-8B11-C04BB5FFD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0917" y="3131680"/>
              <a:ext cx="2475682" cy="2475682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082CD7E-3053-8C42-A510-C72FE575F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89726" y="3392743"/>
              <a:ext cx="2609448" cy="2635283"/>
            </a:xfrm>
            <a:prstGeom prst="rect">
              <a:avLst/>
            </a:prstGeom>
          </p:spPr>
        </p:pic>
      </p:grpSp>
      <p:sp>
        <p:nvSpPr>
          <p:cNvPr id="18" name="Graphic 16">
            <a:extLst>
              <a:ext uri="{FF2B5EF4-FFF2-40B4-BE49-F238E27FC236}">
                <a16:creationId xmlns:a16="http://schemas.microsoft.com/office/drawing/2014/main" id="{0D9AEB31-8D6B-0341-BDC5-17273B9E8D50}"/>
              </a:ext>
            </a:extLst>
          </p:cNvPr>
          <p:cNvSpPr/>
          <p:nvPr/>
        </p:nvSpPr>
        <p:spPr>
          <a:xfrm rot="459155">
            <a:off x="11286962" y="6201028"/>
            <a:ext cx="684000" cy="466170"/>
          </a:xfrm>
          <a:custGeom>
            <a:avLst/>
            <a:gdLst>
              <a:gd name="connsiteX0" fmla="*/ 0 w 4152900"/>
              <a:gd name="connsiteY0" fmla="*/ 1515989 h 3123732"/>
              <a:gd name="connsiteX1" fmla="*/ 1041463 w 4152900"/>
              <a:gd name="connsiteY1" fmla="*/ 114734 h 3123732"/>
              <a:gd name="connsiteX2" fmla="*/ 3085729 w 4152900"/>
              <a:gd name="connsiteY2" fmla="*/ 120980 h 3123732"/>
              <a:gd name="connsiteX3" fmla="*/ 4152900 w 4152900"/>
              <a:gd name="connsiteY3" fmla="*/ 1538602 h 3123732"/>
              <a:gd name="connsiteX4" fmla="*/ 4152900 w 4152900"/>
              <a:gd name="connsiteY4" fmla="*/ 1609192 h 3123732"/>
              <a:gd name="connsiteX5" fmla="*/ 3079642 w 4152900"/>
              <a:gd name="connsiteY5" fmla="*/ 3021330 h 3123732"/>
              <a:gd name="connsiteX6" fmla="*/ 1093832 w 4152900"/>
              <a:gd name="connsiteY6" fmla="*/ 3017368 h 3123732"/>
              <a:gd name="connsiteX7" fmla="*/ 0 w 4152900"/>
              <a:gd name="connsiteY7" fmla="*/ 1590380 h 3123732"/>
              <a:gd name="connsiteX8" fmla="*/ 0 w 4152900"/>
              <a:gd name="connsiteY8" fmla="*/ 1515989 h 312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52900" h="3123732">
                <a:moveTo>
                  <a:pt x="0" y="1515989"/>
                </a:moveTo>
                <a:cubicBezTo>
                  <a:pt x="0" y="862846"/>
                  <a:pt x="403734" y="255821"/>
                  <a:pt x="1041463" y="114734"/>
                </a:cubicBezTo>
                <a:cubicBezTo>
                  <a:pt x="1742780" y="-40421"/>
                  <a:pt x="2355599" y="-38092"/>
                  <a:pt x="3085729" y="120980"/>
                </a:cubicBezTo>
                <a:cubicBezTo>
                  <a:pt x="3734715" y="262369"/>
                  <a:pt x="4152900" y="874400"/>
                  <a:pt x="4152900" y="1538602"/>
                </a:cubicBezTo>
                <a:lnTo>
                  <a:pt x="4152900" y="1609192"/>
                </a:lnTo>
                <a:cubicBezTo>
                  <a:pt x="4152900" y="2275161"/>
                  <a:pt x="3732543" y="2889980"/>
                  <a:pt x="3079642" y="3021330"/>
                </a:cubicBezTo>
                <a:cubicBezTo>
                  <a:pt x="2385165" y="3161052"/>
                  <a:pt x="1786442" y="3155928"/>
                  <a:pt x="1093832" y="3017368"/>
                </a:cubicBezTo>
                <a:cubicBezTo>
                  <a:pt x="431883" y="2884942"/>
                  <a:pt x="0" y="2265445"/>
                  <a:pt x="0" y="1590380"/>
                </a:cubicBezTo>
                <a:lnTo>
                  <a:pt x="0" y="1515989"/>
                </a:lnTo>
                <a:close/>
              </a:path>
            </a:pathLst>
          </a:custGeom>
          <a:solidFill>
            <a:schemeClr val="accent3"/>
          </a:solidFill>
          <a:ln w="508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Slide Number Placeholder 23">
            <a:extLst>
              <a:ext uri="{FF2B5EF4-FFF2-40B4-BE49-F238E27FC236}">
                <a16:creationId xmlns:a16="http://schemas.microsoft.com/office/drawing/2014/main" id="{06426945-4B4D-0347-8C9D-A3B930953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498858">
            <a:off x="11354321" y="6231112"/>
            <a:ext cx="543381" cy="365125"/>
          </a:xfrm>
        </p:spPr>
        <p:txBody>
          <a:bodyPr/>
          <a:lstStyle/>
          <a:p>
            <a:fld id="{B9F8E413-5724-A24C-A8CE-C6137514E72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214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A40C2-8631-754D-A1EB-BF1B3C7D7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2800"/>
            <a:ext cx="10515600" cy="590931"/>
          </a:xfrm>
        </p:spPr>
        <p:txBody>
          <a:bodyPr/>
          <a:lstStyle/>
          <a:p>
            <a:r>
              <a:rPr lang="en-US" sz="3600" dirty="0"/>
              <a:t>Coronavirus affects people in different ways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F97EA1A-B66E-4C46-BB1B-B3A9C44004F6}"/>
              </a:ext>
            </a:extLst>
          </p:cNvPr>
          <p:cNvSpPr/>
          <p:nvPr/>
        </p:nvSpPr>
        <p:spPr>
          <a:xfrm>
            <a:off x="1322933" y="3947996"/>
            <a:ext cx="2479738" cy="2479738"/>
          </a:xfrm>
          <a:prstGeom prst="ellipse">
            <a:avLst/>
          </a:prstGeom>
          <a:solidFill>
            <a:srgbClr val="FEF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294F9A6-4FE3-2F4A-8F8D-B154E791CEC9}"/>
              </a:ext>
            </a:extLst>
          </p:cNvPr>
          <p:cNvSpPr/>
          <p:nvPr/>
        </p:nvSpPr>
        <p:spPr>
          <a:xfrm>
            <a:off x="4856129" y="3976353"/>
            <a:ext cx="2479738" cy="2479738"/>
          </a:xfrm>
          <a:prstGeom prst="ellipse">
            <a:avLst/>
          </a:prstGeom>
          <a:solidFill>
            <a:srgbClr val="FEF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ED81C04-BC0A-BE47-AC81-AE1A1FED2F0A}"/>
              </a:ext>
            </a:extLst>
          </p:cNvPr>
          <p:cNvSpPr/>
          <p:nvPr/>
        </p:nvSpPr>
        <p:spPr>
          <a:xfrm>
            <a:off x="8389328" y="3976353"/>
            <a:ext cx="2479738" cy="2479738"/>
          </a:xfrm>
          <a:prstGeom prst="ellipse">
            <a:avLst/>
          </a:prstGeom>
          <a:solidFill>
            <a:srgbClr val="FEF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A2D364-2052-C046-95E9-6099E87C6A0E}"/>
              </a:ext>
            </a:extLst>
          </p:cNvPr>
          <p:cNvSpPr/>
          <p:nvPr/>
        </p:nvSpPr>
        <p:spPr>
          <a:xfrm>
            <a:off x="6723527" y="1920510"/>
            <a:ext cx="2479738" cy="2479738"/>
          </a:xfrm>
          <a:prstGeom prst="ellipse">
            <a:avLst/>
          </a:prstGeom>
          <a:solidFill>
            <a:srgbClr val="FEF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6F0A3D4-67A8-7843-807E-CA814121FA9D}"/>
              </a:ext>
            </a:extLst>
          </p:cNvPr>
          <p:cNvSpPr/>
          <p:nvPr/>
        </p:nvSpPr>
        <p:spPr>
          <a:xfrm>
            <a:off x="3190331" y="1920510"/>
            <a:ext cx="2479738" cy="2479738"/>
          </a:xfrm>
          <a:prstGeom prst="ellipse">
            <a:avLst/>
          </a:prstGeom>
          <a:solidFill>
            <a:srgbClr val="FEF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737C6B-0DD8-1A41-98BB-F00C1841A2B3}"/>
              </a:ext>
            </a:extLst>
          </p:cNvPr>
          <p:cNvSpPr/>
          <p:nvPr/>
        </p:nvSpPr>
        <p:spPr>
          <a:xfrm rot="2700000">
            <a:off x="3226501" y="3818365"/>
            <a:ext cx="540000" cy="741600"/>
          </a:xfrm>
          <a:prstGeom prst="rect">
            <a:avLst/>
          </a:prstGeom>
          <a:solidFill>
            <a:srgbClr val="FEF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F7064-A75F-2143-9EC9-B1B964B53C3B}"/>
              </a:ext>
            </a:extLst>
          </p:cNvPr>
          <p:cNvSpPr/>
          <p:nvPr/>
        </p:nvSpPr>
        <p:spPr>
          <a:xfrm rot="2700000">
            <a:off x="6759697" y="3818365"/>
            <a:ext cx="540000" cy="741600"/>
          </a:xfrm>
          <a:prstGeom prst="rect">
            <a:avLst/>
          </a:prstGeom>
          <a:solidFill>
            <a:srgbClr val="FEF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857D30-0BD6-864A-BBB0-3463B25FF48E}"/>
              </a:ext>
            </a:extLst>
          </p:cNvPr>
          <p:cNvSpPr/>
          <p:nvPr/>
        </p:nvSpPr>
        <p:spPr>
          <a:xfrm rot="18900000">
            <a:off x="8526295" y="3818365"/>
            <a:ext cx="540000" cy="741600"/>
          </a:xfrm>
          <a:prstGeom prst="rect">
            <a:avLst/>
          </a:prstGeom>
          <a:solidFill>
            <a:srgbClr val="FEF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C6985F0-BAED-F041-BDF3-4FBA182D5F8D}"/>
              </a:ext>
            </a:extLst>
          </p:cNvPr>
          <p:cNvSpPr/>
          <p:nvPr/>
        </p:nvSpPr>
        <p:spPr>
          <a:xfrm rot="18900000">
            <a:off x="4993099" y="3818365"/>
            <a:ext cx="540000" cy="741600"/>
          </a:xfrm>
          <a:prstGeom prst="rect">
            <a:avLst/>
          </a:prstGeom>
          <a:solidFill>
            <a:srgbClr val="FEF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Graphic 18">
            <a:extLst>
              <a:ext uri="{FF2B5EF4-FFF2-40B4-BE49-F238E27FC236}">
                <a16:creationId xmlns:a16="http://schemas.microsoft.com/office/drawing/2014/main" id="{7AF28207-7AD1-8C43-B052-DE8A24268404}"/>
              </a:ext>
            </a:extLst>
          </p:cNvPr>
          <p:cNvSpPr/>
          <p:nvPr/>
        </p:nvSpPr>
        <p:spPr>
          <a:xfrm>
            <a:off x="3868414" y="1673807"/>
            <a:ext cx="1057176" cy="590932"/>
          </a:xfrm>
          <a:custGeom>
            <a:avLst/>
            <a:gdLst>
              <a:gd name="connsiteX0" fmla="*/ 0 w 4152900"/>
              <a:gd name="connsiteY0" fmla="*/ 1515989 h 3123732"/>
              <a:gd name="connsiteX1" fmla="*/ 1041463 w 4152900"/>
              <a:gd name="connsiteY1" fmla="*/ 114734 h 3123732"/>
              <a:gd name="connsiteX2" fmla="*/ 3085729 w 4152900"/>
              <a:gd name="connsiteY2" fmla="*/ 120980 h 3123732"/>
              <a:gd name="connsiteX3" fmla="*/ 4152900 w 4152900"/>
              <a:gd name="connsiteY3" fmla="*/ 1538602 h 3123732"/>
              <a:gd name="connsiteX4" fmla="*/ 4152900 w 4152900"/>
              <a:gd name="connsiteY4" fmla="*/ 1609192 h 3123732"/>
              <a:gd name="connsiteX5" fmla="*/ 3079642 w 4152900"/>
              <a:gd name="connsiteY5" fmla="*/ 3021330 h 3123732"/>
              <a:gd name="connsiteX6" fmla="*/ 1093832 w 4152900"/>
              <a:gd name="connsiteY6" fmla="*/ 3017368 h 3123732"/>
              <a:gd name="connsiteX7" fmla="*/ 0 w 4152900"/>
              <a:gd name="connsiteY7" fmla="*/ 1590380 h 3123732"/>
              <a:gd name="connsiteX8" fmla="*/ 0 w 4152900"/>
              <a:gd name="connsiteY8" fmla="*/ 1515989 h 312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52900" h="3123732">
                <a:moveTo>
                  <a:pt x="0" y="1515989"/>
                </a:moveTo>
                <a:cubicBezTo>
                  <a:pt x="0" y="862846"/>
                  <a:pt x="403734" y="255821"/>
                  <a:pt x="1041463" y="114734"/>
                </a:cubicBezTo>
                <a:cubicBezTo>
                  <a:pt x="1742780" y="-40421"/>
                  <a:pt x="2355599" y="-38092"/>
                  <a:pt x="3085729" y="120980"/>
                </a:cubicBezTo>
                <a:cubicBezTo>
                  <a:pt x="3734715" y="262369"/>
                  <a:pt x="4152900" y="874400"/>
                  <a:pt x="4152900" y="1538602"/>
                </a:cubicBezTo>
                <a:lnTo>
                  <a:pt x="4152900" y="1609192"/>
                </a:lnTo>
                <a:cubicBezTo>
                  <a:pt x="4152900" y="2275161"/>
                  <a:pt x="3732543" y="2889980"/>
                  <a:pt x="3079642" y="3021330"/>
                </a:cubicBezTo>
                <a:cubicBezTo>
                  <a:pt x="2385165" y="3161052"/>
                  <a:pt x="1786442" y="3155928"/>
                  <a:pt x="1093832" y="3017368"/>
                </a:cubicBezTo>
                <a:cubicBezTo>
                  <a:pt x="431883" y="2884942"/>
                  <a:pt x="0" y="2265445"/>
                  <a:pt x="0" y="1590380"/>
                </a:cubicBezTo>
                <a:lnTo>
                  <a:pt x="0" y="151598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68%</a:t>
            </a:r>
          </a:p>
        </p:txBody>
      </p:sp>
      <p:sp>
        <p:nvSpPr>
          <p:cNvPr id="22" name="Graphic 18">
            <a:extLst>
              <a:ext uri="{FF2B5EF4-FFF2-40B4-BE49-F238E27FC236}">
                <a16:creationId xmlns:a16="http://schemas.microsoft.com/office/drawing/2014/main" id="{47BC52F3-51F1-0246-8929-8E9B8094C03C}"/>
              </a:ext>
            </a:extLst>
          </p:cNvPr>
          <p:cNvSpPr/>
          <p:nvPr/>
        </p:nvSpPr>
        <p:spPr>
          <a:xfrm>
            <a:off x="7436800" y="1673807"/>
            <a:ext cx="1057176" cy="590932"/>
          </a:xfrm>
          <a:custGeom>
            <a:avLst/>
            <a:gdLst>
              <a:gd name="connsiteX0" fmla="*/ 0 w 4152900"/>
              <a:gd name="connsiteY0" fmla="*/ 1515989 h 3123732"/>
              <a:gd name="connsiteX1" fmla="*/ 1041463 w 4152900"/>
              <a:gd name="connsiteY1" fmla="*/ 114734 h 3123732"/>
              <a:gd name="connsiteX2" fmla="*/ 3085729 w 4152900"/>
              <a:gd name="connsiteY2" fmla="*/ 120980 h 3123732"/>
              <a:gd name="connsiteX3" fmla="*/ 4152900 w 4152900"/>
              <a:gd name="connsiteY3" fmla="*/ 1538602 h 3123732"/>
              <a:gd name="connsiteX4" fmla="*/ 4152900 w 4152900"/>
              <a:gd name="connsiteY4" fmla="*/ 1609192 h 3123732"/>
              <a:gd name="connsiteX5" fmla="*/ 3079642 w 4152900"/>
              <a:gd name="connsiteY5" fmla="*/ 3021330 h 3123732"/>
              <a:gd name="connsiteX6" fmla="*/ 1093832 w 4152900"/>
              <a:gd name="connsiteY6" fmla="*/ 3017368 h 3123732"/>
              <a:gd name="connsiteX7" fmla="*/ 0 w 4152900"/>
              <a:gd name="connsiteY7" fmla="*/ 1590380 h 3123732"/>
              <a:gd name="connsiteX8" fmla="*/ 0 w 4152900"/>
              <a:gd name="connsiteY8" fmla="*/ 1515989 h 312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52900" h="3123732">
                <a:moveTo>
                  <a:pt x="0" y="1515989"/>
                </a:moveTo>
                <a:cubicBezTo>
                  <a:pt x="0" y="862846"/>
                  <a:pt x="403734" y="255821"/>
                  <a:pt x="1041463" y="114734"/>
                </a:cubicBezTo>
                <a:cubicBezTo>
                  <a:pt x="1742780" y="-40421"/>
                  <a:pt x="2355599" y="-38092"/>
                  <a:pt x="3085729" y="120980"/>
                </a:cubicBezTo>
                <a:cubicBezTo>
                  <a:pt x="3734715" y="262369"/>
                  <a:pt x="4152900" y="874400"/>
                  <a:pt x="4152900" y="1538602"/>
                </a:cubicBezTo>
                <a:lnTo>
                  <a:pt x="4152900" y="1609192"/>
                </a:lnTo>
                <a:cubicBezTo>
                  <a:pt x="4152900" y="2275161"/>
                  <a:pt x="3732543" y="2889980"/>
                  <a:pt x="3079642" y="3021330"/>
                </a:cubicBezTo>
                <a:cubicBezTo>
                  <a:pt x="2385165" y="3161052"/>
                  <a:pt x="1786442" y="3155928"/>
                  <a:pt x="1093832" y="3017368"/>
                </a:cubicBezTo>
                <a:cubicBezTo>
                  <a:pt x="431883" y="2884942"/>
                  <a:pt x="0" y="2265445"/>
                  <a:pt x="0" y="1590380"/>
                </a:cubicBezTo>
                <a:lnTo>
                  <a:pt x="0" y="151598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19%</a:t>
            </a:r>
          </a:p>
        </p:txBody>
      </p:sp>
      <p:sp>
        <p:nvSpPr>
          <p:cNvPr id="23" name="Graphic 18">
            <a:extLst>
              <a:ext uri="{FF2B5EF4-FFF2-40B4-BE49-F238E27FC236}">
                <a16:creationId xmlns:a16="http://schemas.microsoft.com/office/drawing/2014/main" id="{9085B795-8AF1-4C4E-AF95-01787957EC5F}"/>
              </a:ext>
            </a:extLst>
          </p:cNvPr>
          <p:cNvSpPr/>
          <p:nvPr/>
        </p:nvSpPr>
        <p:spPr>
          <a:xfrm>
            <a:off x="5589241" y="3731598"/>
            <a:ext cx="1057176" cy="590932"/>
          </a:xfrm>
          <a:custGeom>
            <a:avLst/>
            <a:gdLst>
              <a:gd name="connsiteX0" fmla="*/ 0 w 4152900"/>
              <a:gd name="connsiteY0" fmla="*/ 1515989 h 3123732"/>
              <a:gd name="connsiteX1" fmla="*/ 1041463 w 4152900"/>
              <a:gd name="connsiteY1" fmla="*/ 114734 h 3123732"/>
              <a:gd name="connsiteX2" fmla="*/ 3085729 w 4152900"/>
              <a:gd name="connsiteY2" fmla="*/ 120980 h 3123732"/>
              <a:gd name="connsiteX3" fmla="*/ 4152900 w 4152900"/>
              <a:gd name="connsiteY3" fmla="*/ 1538602 h 3123732"/>
              <a:gd name="connsiteX4" fmla="*/ 4152900 w 4152900"/>
              <a:gd name="connsiteY4" fmla="*/ 1609192 h 3123732"/>
              <a:gd name="connsiteX5" fmla="*/ 3079642 w 4152900"/>
              <a:gd name="connsiteY5" fmla="*/ 3021330 h 3123732"/>
              <a:gd name="connsiteX6" fmla="*/ 1093832 w 4152900"/>
              <a:gd name="connsiteY6" fmla="*/ 3017368 h 3123732"/>
              <a:gd name="connsiteX7" fmla="*/ 0 w 4152900"/>
              <a:gd name="connsiteY7" fmla="*/ 1590380 h 3123732"/>
              <a:gd name="connsiteX8" fmla="*/ 0 w 4152900"/>
              <a:gd name="connsiteY8" fmla="*/ 1515989 h 312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52900" h="3123732">
                <a:moveTo>
                  <a:pt x="0" y="1515989"/>
                </a:moveTo>
                <a:cubicBezTo>
                  <a:pt x="0" y="862846"/>
                  <a:pt x="403734" y="255821"/>
                  <a:pt x="1041463" y="114734"/>
                </a:cubicBezTo>
                <a:cubicBezTo>
                  <a:pt x="1742780" y="-40421"/>
                  <a:pt x="2355599" y="-38092"/>
                  <a:pt x="3085729" y="120980"/>
                </a:cubicBezTo>
                <a:cubicBezTo>
                  <a:pt x="3734715" y="262369"/>
                  <a:pt x="4152900" y="874400"/>
                  <a:pt x="4152900" y="1538602"/>
                </a:cubicBezTo>
                <a:lnTo>
                  <a:pt x="4152900" y="1609192"/>
                </a:lnTo>
                <a:cubicBezTo>
                  <a:pt x="4152900" y="2275161"/>
                  <a:pt x="3732543" y="2889980"/>
                  <a:pt x="3079642" y="3021330"/>
                </a:cubicBezTo>
                <a:cubicBezTo>
                  <a:pt x="2385165" y="3161052"/>
                  <a:pt x="1786442" y="3155928"/>
                  <a:pt x="1093832" y="3017368"/>
                </a:cubicBezTo>
                <a:cubicBezTo>
                  <a:pt x="431883" y="2884942"/>
                  <a:pt x="0" y="2265445"/>
                  <a:pt x="0" y="1590380"/>
                </a:cubicBezTo>
                <a:lnTo>
                  <a:pt x="0" y="151598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33%</a:t>
            </a:r>
          </a:p>
        </p:txBody>
      </p:sp>
      <p:sp>
        <p:nvSpPr>
          <p:cNvPr id="24" name="Graphic 18">
            <a:extLst>
              <a:ext uri="{FF2B5EF4-FFF2-40B4-BE49-F238E27FC236}">
                <a16:creationId xmlns:a16="http://schemas.microsoft.com/office/drawing/2014/main" id="{2D1B2590-3302-2140-8945-3DE0D01EDEDE}"/>
              </a:ext>
            </a:extLst>
          </p:cNvPr>
          <p:cNvSpPr/>
          <p:nvPr/>
        </p:nvSpPr>
        <p:spPr>
          <a:xfrm>
            <a:off x="2036073" y="3680887"/>
            <a:ext cx="1057176" cy="590932"/>
          </a:xfrm>
          <a:custGeom>
            <a:avLst/>
            <a:gdLst>
              <a:gd name="connsiteX0" fmla="*/ 0 w 4152900"/>
              <a:gd name="connsiteY0" fmla="*/ 1515989 h 3123732"/>
              <a:gd name="connsiteX1" fmla="*/ 1041463 w 4152900"/>
              <a:gd name="connsiteY1" fmla="*/ 114734 h 3123732"/>
              <a:gd name="connsiteX2" fmla="*/ 3085729 w 4152900"/>
              <a:gd name="connsiteY2" fmla="*/ 120980 h 3123732"/>
              <a:gd name="connsiteX3" fmla="*/ 4152900 w 4152900"/>
              <a:gd name="connsiteY3" fmla="*/ 1538602 h 3123732"/>
              <a:gd name="connsiteX4" fmla="*/ 4152900 w 4152900"/>
              <a:gd name="connsiteY4" fmla="*/ 1609192 h 3123732"/>
              <a:gd name="connsiteX5" fmla="*/ 3079642 w 4152900"/>
              <a:gd name="connsiteY5" fmla="*/ 3021330 h 3123732"/>
              <a:gd name="connsiteX6" fmla="*/ 1093832 w 4152900"/>
              <a:gd name="connsiteY6" fmla="*/ 3017368 h 3123732"/>
              <a:gd name="connsiteX7" fmla="*/ 0 w 4152900"/>
              <a:gd name="connsiteY7" fmla="*/ 1590380 h 3123732"/>
              <a:gd name="connsiteX8" fmla="*/ 0 w 4152900"/>
              <a:gd name="connsiteY8" fmla="*/ 1515989 h 312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52900" h="3123732">
                <a:moveTo>
                  <a:pt x="0" y="1515989"/>
                </a:moveTo>
                <a:cubicBezTo>
                  <a:pt x="0" y="862846"/>
                  <a:pt x="403734" y="255821"/>
                  <a:pt x="1041463" y="114734"/>
                </a:cubicBezTo>
                <a:cubicBezTo>
                  <a:pt x="1742780" y="-40421"/>
                  <a:pt x="2355599" y="-38092"/>
                  <a:pt x="3085729" y="120980"/>
                </a:cubicBezTo>
                <a:cubicBezTo>
                  <a:pt x="3734715" y="262369"/>
                  <a:pt x="4152900" y="874400"/>
                  <a:pt x="4152900" y="1538602"/>
                </a:cubicBezTo>
                <a:lnTo>
                  <a:pt x="4152900" y="1609192"/>
                </a:lnTo>
                <a:cubicBezTo>
                  <a:pt x="4152900" y="2275161"/>
                  <a:pt x="3732543" y="2889980"/>
                  <a:pt x="3079642" y="3021330"/>
                </a:cubicBezTo>
                <a:cubicBezTo>
                  <a:pt x="2385165" y="3161052"/>
                  <a:pt x="1786442" y="3155928"/>
                  <a:pt x="1093832" y="3017368"/>
                </a:cubicBezTo>
                <a:cubicBezTo>
                  <a:pt x="431883" y="2884942"/>
                  <a:pt x="0" y="2265445"/>
                  <a:pt x="0" y="1590380"/>
                </a:cubicBezTo>
                <a:lnTo>
                  <a:pt x="0" y="151598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88%</a:t>
            </a:r>
          </a:p>
        </p:txBody>
      </p:sp>
      <p:sp>
        <p:nvSpPr>
          <p:cNvPr id="25" name="Graphic 18">
            <a:extLst>
              <a:ext uri="{FF2B5EF4-FFF2-40B4-BE49-F238E27FC236}">
                <a16:creationId xmlns:a16="http://schemas.microsoft.com/office/drawing/2014/main" id="{BAEEBD16-2BA5-6A44-A64C-3CB53D2BF0AD}"/>
              </a:ext>
            </a:extLst>
          </p:cNvPr>
          <p:cNvSpPr/>
          <p:nvPr/>
        </p:nvSpPr>
        <p:spPr>
          <a:xfrm>
            <a:off x="9142409" y="3731598"/>
            <a:ext cx="1057176" cy="590932"/>
          </a:xfrm>
          <a:custGeom>
            <a:avLst/>
            <a:gdLst>
              <a:gd name="connsiteX0" fmla="*/ 0 w 4152900"/>
              <a:gd name="connsiteY0" fmla="*/ 1515989 h 3123732"/>
              <a:gd name="connsiteX1" fmla="*/ 1041463 w 4152900"/>
              <a:gd name="connsiteY1" fmla="*/ 114734 h 3123732"/>
              <a:gd name="connsiteX2" fmla="*/ 3085729 w 4152900"/>
              <a:gd name="connsiteY2" fmla="*/ 120980 h 3123732"/>
              <a:gd name="connsiteX3" fmla="*/ 4152900 w 4152900"/>
              <a:gd name="connsiteY3" fmla="*/ 1538602 h 3123732"/>
              <a:gd name="connsiteX4" fmla="*/ 4152900 w 4152900"/>
              <a:gd name="connsiteY4" fmla="*/ 1609192 h 3123732"/>
              <a:gd name="connsiteX5" fmla="*/ 3079642 w 4152900"/>
              <a:gd name="connsiteY5" fmla="*/ 3021330 h 3123732"/>
              <a:gd name="connsiteX6" fmla="*/ 1093832 w 4152900"/>
              <a:gd name="connsiteY6" fmla="*/ 3017368 h 3123732"/>
              <a:gd name="connsiteX7" fmla="*/ 0 w 4152900"/>
              <a:gd name="connsiteY7" fmla="*/ 1590380 h 3123732"/>
              <a:gd name="connsiteX8" fmla="*/ 0 w 4152900"/>
              <a:gd name="connsiteY8" fmla="*/ 1515989 h 312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52900" h="3123732">
                <a:moveTo>
                  <a:pt x="0" y="1515989"/>
                </a:moveTo>
                <a:cubicBezTo>
                  <a:pt x="0" y="862846"/>
                  <a:pt x="403734" y="255821"/>
                  <a:pt x="1041463" y="114734"/>
                </a:cubicBezTo>
                <a:cubicBezTo>
                  <a:pt x="1742780" y="-40421"/>
                  <a:pt x="2355599" y="-38092"/>
                  <a:pt x="3085729" y="120980"/>
                </a:cubicBezTo>
                <a:cubicBezTo>
                  <a:pt x="3734715" y="262369"/>
                  <a:pt x="4152900" y="874400"/>
                  <a:pt x="4152900" y="1538602"/>
                </a:cubicBezTo>
                <a:lnTo>
                  <a:pt x="4152900" y="1609192"/>
                </a:lnTo>
                <a:cubicBezTo>
                  <a:pt x="4152900" y="2275161"/>
                  <a:pt x="3732543" y="2889980"/>
                  <a:pt x="3079642" y="3021330"/>
                </a:cubicBezTo>
                <a:cubicBezTo>
                  <a:pt x="2385165" y="3161052"/>
                  <a:pt x="1786442" y="3155928"/>
                  <a:pt x="1093832" y="3017368"/>
                </a:cubicBezTo>
                <a:cubicBezTo>
                  <a:pt x="431883" y="2884942"/>
                  <a:pt x="0" y="2265445"/>
                  <a:pt x="0" y="1590380"/>
                </a:cubicBezTo>
                <a:lnTo>
                  <a:pt x="0" y="1515989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14%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15FE83-21F8-984F-B8B6-4F507FC0932F}"/>
              </a:ext>
            </a:extLst>
          </p:cNvPr>
          <p:cNvSpPr txBox="1"/>
          <p:nvPr/>
        </p:nvSpPr>
        <p:spPr>
          <a:xfrm>
            <a:off x="2055803" y="5700266"/>
            <a:ext cx="1013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7E683D"/>
                </a:solidFill>
                <a:latin typeface="Arial Rounded MT Bold" panose="020F0704030504030204" pitchFamily="34" charset="77"/>
              </a:rPr>
              <a:t>Fever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08FABE-3008-3345-A4C1-DCC8C53D2585}"/>
              </a:ext>
            </a:extLst>
          </p:cNvPr>
          <p:cNvSpPr txBox="1"/>
          <p:nvPr/>
        </p:nvSpPr>
        <p:spPr>
          <a:xfrm>
            <a:off x="5449089" y="5700266"/>
            <a:ext cx="13356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7E683D"/>
                </a:solidFill>
                <a:latin typeface="Arial Rounded MT Bold" panose="020F0704030504030204" pitchFamily="34" charset="77"/>
              </a:rPr>
              <a:t>Sputum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804375-8C72-D84C-BB67-CE6FB7CAA8A8}"/>
              </a:ext>
            </a:extLst>
          </p:cNvPr>
          <p:cNvSpPr txBox="1"/>
          <p:nvPr/>
        </p:nvSpPr>
        <p:spPr>
          <a:xfrm>
            <a:off x="8819482" y="5700266"/>
            <a:ext cx="1703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7E683D"/>
                </a:solidFill>
                <a:latin typeface="Arial Rounded MT Bold" panose="020F0704030504030204" pitchFamily="34" charset="77"/>
              </a:rPr>
              <a:t>Headache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F637417-D007-0B47-8B33-947BB3A3E669}"/>
              </a:ext>
            </a:extLst>
          </p:cNvPr>
          <p:cNvSpPr txBox="1"/>
          <p:nvPr/>
        </p:nvSpPr>
        <p:spPr>
          <a:xfrm>
            <a:off x="7389463" y="3480205"/>
            <a:ext cx="11518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7E683D"/>
                </a:solidFill>
                <a:latin typeface="Arial Rounded MT Bold" panose="020F0704030504030204" pitchFamily="34" charset="77"/>
              </a:rPr>
              <a:t>Sore</a:t>
            </a:r>
            <a:br>
              <a:rPr lang="en-US" sz="2400" dirty="0">
                <a:solidFill>
                  <a:srgbClr val="7E683D"/>
                </a:solidFill>
                <a:latin typeface="Arial Rounded MT Bold" panose="020F0704030504030204" pitchFamily="34" charset="77"/>
              </a:rPr>
            </a:br>
            <a:r>
              <a:rPr lang="en-US" sz="2400" dirty="0">
                <a:solidFill>
                  <a:srgbClr val="7E683D"/>
                </a:solidFill>
                <a:latin typeface="Arial Rounded MT Bold" panose="020F0704030504030204" pitchFamily="34" charset="77"/>
              </a:rPr>
              <a:t>Throat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241DA3C-D990-F24E-A58A-0673AF8B301B}"/>
              </a:ext>
            </a:extLst>
          </p:cNvPr>
          <p:cNvSpPr txBox="1"/>
          <p:nvPr/>
        </p:nvSpPr>
        <p:spPr>
          <a:xfrm>
            <a:off x="3815754" y="3480205"/>
            <a:ext cx="11624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7E683D"/>
                </a:solidFill>
                <a:latin typeface="Arial Rounded MT Bold" panose="020F0704030504030204" pitchFamily="34" charset="77"/>
              </a:rPr>
              <a:t>Dry</a:t>
            </a:r>
            <a:br>
              <a:rPr lang="en-US" sz="2400" dirty="0">
                <a:solidFill>
                  <a:srgbClr val="7E683D"/>
                </a:solidFill>
                <a:latin typeface="Arial Rounded MT Bold" panose="020F0704030504030204" pitchFamily="34" charset="77"/>
              </a:rPr>
            </a:br>
            <a:r>
              <a:rPr lang="en-US" sz="2400" dirty="0">
                <a:solidFill>
                  <a:srgbClr val="7E683D"/>
                </a:solidFill>
                <a:latin typeface="Arial Rounded MT Bold" panose="020F0704030504030204" pitchFamily="34" charset="77"/>
              </a:rPr>
              <a:t>Cough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DE9392BE-5CC1-D24C-B2FD-3FBBFF96B9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313" t="61039" r="34448" b="21358"/>
          <a:stretch/>
        </p:blipFill>
        <p:spPr>
          <a:xfrm>
            <a:off x="1725966" y="4197129"/>
            <a:ext cx="1547811" cy="164317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DADA486-30F1-0A4A-9C52-87CAC67E2A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162" t="61105" r="11992" b="21223"/>
          <a:stretch/>
        </p:blipFill>
        <p:spPr>
          <a:xfrm>
            <a:off x="3542125" y="2115692"/>
            <a:ext cx="1649383" cy="164952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7F0BD33-81A3-E040-82E6-617D530892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981" t="82131" r="44877" b="2229"/>
          <a:stretch/>
        </p:blipFill>
        <p:spPr>
          <a:xfrm>
            <a:off x="5246474" y="4384542"/>
            <a:ext cx="1699046" cy="145979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09D8D86-D316-754C-ABEE-ED75CBD1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601" t="82734" r="23141" b="1582"/>
          <a:stretch/>
        </p:blipFill>
        <p:spPr>
          <a:xfrm>
            <a:off x="7187854" y="2225514"/>
            <a:ext cx="1551083" cy="146402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DDF1A878-5EE2-5346-BFDD-4AEA04987C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436" t="41150" r="631" b="41548"/>
          <a:stretch/>
        </p:blipFill>
        <p:spPr>
          <a:xfrm>
            <a:off x="8858522" y="4237792"/>
            <a:ext cx="1663990" cy="1615031"/>
          </a:xfrm>
          <a:prstGeom prst="rect">
            <a:avLst/>
          </a:prstGeom>
        </p:spPr>
      </p:pic>
      <p:sp>
        <p:nvSpPr>
          <p:cNvPr id="46" name="Graphic 16">
            <a:extLst>
              <a:ext uri="{FF2B5EF4-FFF2-40B4-BE49-F238E27FC236}">
                <a16:creationId xmlns:a16="http://schemas.microsoft.com/office/drawing/2014/main" id="{286F301E-9E72-D44C-BB9A-A11C3CEC16D3}"/>
              </a:ext>
            </a:extLst>
          </p:cNvPr>
          <p:cNvSpPr/>
          <p:nvPr/>
        </p:nvSpPr>
        <p:spPr>
          <a:xfrm rot="459155">
            <a:off x="11286962" y="6201028"/>
            <a:ext cx="684000" cy="466170"/>
          </a:xfrm>
          <a:custGeom>
            <a:avLst/>
            <a:gdLst>
              <a:gd name="connsiteX0" fmla="*/ 0 w 4152900"/>
              <a:gd name="connsiteY0" fmla="*/ 1515989 h 3123732"/>
              <a:gd name="connsiteX1" fmla="*/ 1041463 w 4152900"/>
              <a:gd name="connsiteY1" fmla="*/ 114734 h 3123732"/>
              <a:gd name="connsiteX2" fmla="*/ 3085729 w 4152900"/>
              <a:gd name="connsiteY2" fmla="*/ 120980 h 3123732"/>
              <a:gd name="connsiteX3" fmla="*/ 4152900 w 4152900"/>
              <a:gd name="connsiteY3" fmla="*/ 1538602 h 3123732"/>
              <a:gd name="connsiteX4" fmla="*/ 4152900 w 4152900"/>
              <a:gd name="connsiteY4" fmla="*/ 1609192 h 3123732"/>
              <a:gd name="connsiteX5" fmla="*/ 3079642 w 4152900"/>
              <a:gd name="connsiteY5" fmla="*/ 3021330 h 3123732"/>
              <a:gd name="connsiteX6" fmla="*/ 1093832 w 4152900"/>
              <a:gd name="connsiteY6" fmla="*/ 3017368 h 3123732"/>
              <a:gd name="connsiteX7" fmla="*/ 0 w 4152900"/>
              <a:gd name="connsiteY7" fmla="*/ 1590380 h 3123732"/>
              <a:gd name="connsiteX8" fmla="*/ 0 w 4152900"/>
              <a:gd name="connsiteY8" fmla="*/ 1515989 h 312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52900" h="3123732">
                <a:moveTo>
                  <a:pt x="0" y="1515989"/>
                </a:moveTo>
                <a:cubicBezTo>
                  <a:pt x="0" y="862846"/>
                  <a:pt x="403734" y="255821"/>
                  <a:pt x="1041463" y="114734"/>
                </a:cubicBezTo>
                <a:cubicBezTo>
                  <a:pt x="1742780" y="-40421"/>
                  <a:pt x="2355599" y="-38092"/>
                  <a:pt x="3085729" y="120980"/>
                </a:cubicBezTo>
                <a:cubicBezTo>
                  <a:pt x="3734715" y="262369"/>
                  <a:pt x="4152900" y="874400"/>
                  <a:pt x="4152900" y="1538602"/>
                </a:cubicBezTo>
                <a:lnTo>
                  <a:pt x="4152900" y="1609192"/>
                </a:lnTo>
                <a:cubicBezTo>
                  <a:pt x="4152900" y="2275161"/>
                  <a:pt x="3732543" y="2889980"/>
                  <a:pt x="3079642" y="3021330"/>
                </a:cubicBezTo>
                <a:cubicBezTo>
                  <a:pt x="2385165" y="3161052"/>
                  <a:pt x="1786442" y="3155928"/>
                  <a:pt x="1093832" y="3017368"/>
                </a:cubicBezTo>
                <a:cubicBezTo>
                  <a:pt x="431883" y="2884942"/>
                  <a:pt x="0" y="2265445"/>
                  <a:pt x="0" y="1590380"/>
                </a:cubicBezTo>
                <a:lnTo>
                  <a:pt x="0" y="1515989"/>
                </a:lnTo>
                <a:close/>
              </a:path>
            </a:pathLst>
          </a:custGeom>
          <a:solidFill>
            <a:schemeClr val="accent1"/>
          </a:solidFill>
          <a:ln w="508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Slide Number Placeholder 23">
            <a:extLst>
              <a:ext uri="{FF2B5EF4-FFF2-40B4-BE49-F238E27FC236}">
                <a16:creationId xmlns:a16="http://schemas.microsoft.com/office/drawing/2014/main" id="{9C7C4706-600D-4948-9666-B0BE51F7C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498858">
            <a:off x="11354321" y="6231112"/>
            <a:ext cx="543381" cy="365125"/>
          </a:xfrm>
        </p:spPr>
        <p:txBody>
          <a:bodyPr/>
          <a:lstStyle/>
          <a:p>
            <a:fld id="{B9F8E413-5724-A24C-A8CE-C6137514E72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060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242C848-A658-C64C-A62E-14D267D14C2E}"/>
              </a:ext>
            </a:extLst>
          </p:cNvPr>
          <p:cNvSpPr/>
          <p:nvPr/>
        </p:nvSpPr>
        <p:spPr>
          <a:xfrm rot="21540000">
            <a:off x="5094092" y="1736428"/>
            <a:ext cx="6466627" cy="4207745"/>
          </a:xfrm>
          <a:prstGeom prst="rect">
            <a:avLst/>
          </a:prstGeom>
          <a:solidFill>
            <a:srgbClr val="F6F6F2"/>
          </a:solidFill>
          <a:ln w="101600">
            <a:solidFill>
              <a:schemeClr val="bg1"/>
            </a:solidFill>
          </a:ln>
          <a:effectLst>
            <a:outerShdw blurRad="241300" sx="101000" sy="101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41117D-5A82-FE44-86D6-A09A529EF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548" y="497488"/>
            <a:ext cx="10001251" cy="590931"/>
          </a:xfrm>
        </p:spPr>
        <p:txBody>
          <a:bodyPr/>
          <a:lstStyle/>
          <a:p>
            <a:r>
              <a:rPr lang="en-US" sz="3600" dirty="0"/>
              <a:t>The number of cases haven’t even peaked.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E642A7-B921-FC4D-B4FF-FF6A08297B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6935" y="2691932"/>
            <a:ext cx="3813621" cy="749787"/>
          </a:xfrm>
          <a:prstGeom prst="roundRect">
            <a:avLst>
              <a:gd name="adj" fmla="val 50000"/>
            </a:avLst>
          </a:prstGeom>
          <a:solidFill>
            <a:srgbClr val="F5E6CA"/>
          </a:solidFill>
        </p:spPr>
        <p:txBody>
          <a:bodyPr wrap="square" lIns="251999" tIns="72000" rIns="180000" bIns="72000" anchor="ctr">
            <a:spAutoFit/>
          </a:bodyPr>
          <a:lstStyle/>
          <a:p>
            <a:pPr marL="0" indent="0">
              <a:buNone/>
            </a:pPr>
            <a:r>
              <a:rPr lang="en-HK" b="0" dirty="0"/>
              <a:t>3,163,323 cases</a:t>
            </a:r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E7C6F31E-A241-FB4A-A231-847B1A87A9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9274887"/>
              </p:ext>
            </p:extLst>
          </p:nvPr>
        </p:nvGraphicFramePr>
        <p:xfrm>
          <a:off x="5199019" y="2548774"/>
          <a:ext cx="6207032" cy="32250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B9B3799-8789-4040-B64C-C82E125EFCFB}"/>
              </a:ext>
            </a:extLst>
          </p:cNvPr>
          <p:cNvSpPr txBox="1">
            <a:spLocks/>
          </p:cNvSpPr>
          <p:nvPr/>
        </p:nvSpPr>
        <p:spPr>
          <a:xfrm>
            <a:off x="666934" y="3704490"/>
            <a:ext cx="3813621" cy="749787"/>
          </a:xfrm>
          <a:prstGeom prst="roundRect">
            <a:avLst>
              <a:gd name="adj" fmla="val 50000"/>
            </a:avLst>
          </a:prstGeom>
          <a:solidFill>
            <a:srgbClr val="F5E6CA"/>
          </a:solidFill>
        </p:spPr>
        <p:txBody>
          <a:bodyPr vert="horz" wrap="square" lIns="180000" tIns="72000" rIns="180000" bIns="7200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HK" b="0" dirty="0"/>
              <a:t>975,922 recovered</a:t>
            </a:r>
            <a:endParaRPr lang="en-US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65956DF-541E-114C-AF7B-9FCF0B66B7C4}"/>
              </a:ext>
            </a:extLst>
          </p:cNvPr>
          <p:cNvSpPr txBox="1">
            <a:spLocks/>
          </p:cNvSpPr>
          <p:nvPr/>
        </p:nvSpPr>
        <p:spPr>
          <a:xfrm>
            <a:off x="666933" y="4717047"/>
            <a:ext cx="3813621" cy="827690"/>
          </a:xfrm>
          <a:prstGeom prst="roundRect">
            <a:avLst>
              <a:gd name="adj" fmla="val 50000"/>
            </a:avLst>
          </a:prstGeom>
          <a:solidFill>
            <a:srgbClr val="19A96E"/>
          </a:solidFill>
        </p:spPr>
        <p:txBody>
          <a:bodyPr vert="horz" wrap="square" lIns="251999" tIns="72000" rIns="180000" bIns="7200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rgbClr val="7E683D"/>
                </a:solidFill>
                <a:latin typeface="Arial Rounded MT Bold" panose="020F070403050403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HK" sz="3200" b="0" dirty="0">
                <a:solidFill>
                  <a:schemeClr val="bg1"/>
                </a:solidFill>
              </a:rPr>
              <a:t>219,332 deaths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281B1E-87FA-E74F-854D-A59534E23C69}"/>
              </a:ext>
            </a:extLst>
          </p:cNvPr>
          <p:cNvSpPr txBox="1"/>
          <p:nvPr/>
        </p:nvSpPr>
        <p:spPr>
          <a:xfrm>
            <a:off x="666933" y="1844386"/>
            <a:ext cx="25238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2"/>
                </a:solidFill>
                <a:latin typeface="Arial Rounded MT Bold" panose="020F0704030504030204" pitchFamily="34" charset="77"/>
              </a:rPr>
              <a:t>Worldwide: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6B94F5-42E0-A24B-819C-FC81CACDC8B9}"/>
              </a:ext>
            </a:extLst>
          </p:cNvPr>
          <p:cNvSpPr txBox="1"/>
          <p:nvPr/>
        </p:nvSpPr>
        <p:spPr>
          <a:xfrm>
            <a:off x="5534158" y="1984318"/>
            <a:ext cx="5702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7E683D"/>
                </a:solidFill>
                <a:latin typeface="Arial Rounded MT Bold" panose="020F0704030504030204" pitchFamily="34" charset="77"/>
              </a:rPr>
              <a:t>Top 10 countries with the most cases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E49B2D7-B4C3-E943-BF36-AAAF2614AA0C}"/>
              </a:ext>
            </a:extLst>
          </p:cNvPr>
          <p:cNvGrpSpPr/>
          <p:nvPr/>
        </p:nvGrpSpPr>
        <p:grpSpPr>
          <a:xfrm>
            <a:off x="6360845" y="2878250"/>
            <a:ext cx="2635466" cy="826240"/>
            <a:chOff x="6347593" y="2878250"/>
            <a:chExt cx="2635466" cy="826240"/>
          </a:xfrm>
        </p:grpSpPr>
        <p:sp>
          <p:nvSpPr>
            <p:cNvPr id="13" name="Graphic 13">
              <a:extLst>
                <a:ext uri="{FF2B5EF4-FFF2-40B4-BE49-F238E27FC236}">
                  <a16:creationId xmlns:a16="http://schemas.microsoft.com/office/drawing/2014/main" id="{C341B830-DB8C-DB49-B7C5-EC60A31BE140}"/>
                </a:ext>
              </a:extLst>
            </p:cNvPr>
            <p:cNvSpPr/>
            <p:nvPr/>
          </p:nvSpPr>
          <p:spPr>
            <a:xfrm>
              <a:off x="6517077" y="2878250"/>
              <a:ext cx="2465982" cy="826240"/>
            </a:xfrm>
            <a:custGeom>
              <a:avLst/>
              <a:gdLst>
                <a:gd name="connsiteX0" fmla="*/ 0 w 2895600"/>
                <a:gd name="connsiteY0" fmla="*/ 375069 h 723899"/>
                <a:gd name="connsiteX1" fmla="*/ 320719 w 2895600"/>
                <a:gd name="connsiteY1" fmla="*/ 34115 h 723899"/>
                <a:gd name="connsiteX2" fmla="*/ 2575081 w 2895600"/>
                <a:gd name="connsiteY2" fmla="*/ 34158 h 723899"/>
                <a:gd name="connsiteX3" fmla="*/ 2895600 w 2895600"/>
                <a:gd name="connsiteY3" fmla="*/ 374951 h 723899"/>
                <a:gd name="connsiteX4" fmla="*/ 2557802 w 2895600"/>
                <a:gd name="connsiteY4" fmla="*/ 717378 h 723899"/>
                <a:gd name="connsiteX5" fmla="*/ 337668 w 2895600"/>
                <a:gd name="connsiteY5" fmla="*/ 717530 h 723899"/>
                <a:gd name="connsiteX6" fmla="*/ 0 w 2895600"/>
                <a:gd name="connsiteY6" fmla="*/ 375069 h 72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5600" h="723899">
                  <a:moveTo>
                    <a:pt x="0" y="375069"/>
                  </a:moveTo>
                  <a:cubicBezTo>
                    <a:pt x="0" y="194013"/>
                    <a:pt x="140521" y="43928"/>
                    <a:pt x="320719" y="34115"/>
                  </a:cubicBezTo>
                  <a:cubicBezTo>
                    <a:pt x="1142537" y="-10641"/>
                    <a:pt x="1722028" y="-12111"/>
                    <a:pt x="2575081" y="34158"/>
                  </a:cubicBezTo>
                  <a:cubicBezTo>
                    <a:pt x="2755216" y="43928"/>
                    <a:pt x="2895600" y="193958"/>
                    <a:pt x="2895600" y="374951"/>
                  </a:cubicBezTo>
                  <a:cubicBezTo>
                    <a:pt x="2895600" y="562637"/>
                    <a:pt x="2744858" y="715449"/>
                    <a:pt x="2557802" y="717378"/>
                  </a:cubicBezTo>
                  <a:cubicBezTo>
                    <a:pt x="1745705" y="725750"/>
                    <a:pt x="1170088" y="726339"/>
                    <a:pt x="337668" y="717530"/>
                  </a:cubicBezTo>
                  <a:cubicBezTo>
                    <a:pt x="150638" y="715550"/>
                    <a:pt x="0" y="562724"/>
                    <a:pt x="0" y="375069"/>
                  </a:cubicBezTo>
                  <a:close/>
                </a:path>
              </a:pathLst>
            </a:custGeom>
            <a:solidFill>
              <a:schemeClr val="accent1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Exponential growth trajectory!</a:t>
              </a:r>
            </a:p>
          </p:txBody>
        </p:sp>
        <p:sp>
          <p:nvSpPr>
            <p:cNvPr id="14" name="Extract 13">
              <a:extLst>
                <a:ext uri="{FF2B5EF4-FFF2-40B4-BE49-F238E27FC236}">
                  <a16:creationId xmlns:a16="http://schemas.microsoft.com/office/drawing/2014/main" id="{E1C42969-5665-A346-973F-43947D9A0A09}"/>
                </a:ext>
              </a:extLst>
            </p:cNvPr>
            <p:cNvSpPr/>
            <p:nvPr/>
          </p:nvSpPr>
          <p:spPr>
            <a:xfrm rot="16200000">
              <a:off x="6368109" y="3232900"/>
              <a:ext cx="175584" cy="216615"/>
            </a:xfrm>
            <a:prstGeom prst="flowChartExtra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Graphic 16">
            <a:extLst>
              <a:ext uri="{FF2B5EF4-FFF2-40B4-BE49-F238E27FC236}">
                <a16:creationId xmlns:a16="http://schemas.microsoft.com/office/drawing/2014/main" id="{2E209882-D0A2-E34A-8F3D-3E643CCA4726}"/>
              </a:ext>
            </a:extLst>
          </p:cNvPr>
          <p:cNvSpPr/>
          <p:nvPr/>
        </p:nvSpPr>
        <p:spPr>
          <a:xfrm rot="459155">
            <a:off x="11286962" y="6201028"/>
            <a:ext cx="684000" cy="466170"/>
          </a:xfrm>
          <a:custGeom>
            <a:avLst/>
            <a:gdLst>
              <a:gd name="connsiteX0" fmla="*/ 0 w 4152900"/>
              <a:gd name="connsiteY0" fmla="*/ 1515989 h 3123732"/>
              <a:gd name="connsiteX1" fmla="*/ 1041463 w 4152900"/>
              <a:gd name="connsiteY1" fmla="*/ 114734 h 3123732"/>
              <a:gd name="connsiteX2" fmla="*/ 3085729 w 4152900"/>
              <a:gd name="connsiteY2" fmla="*/ 120980 h 3123732"/>
              <a:gd name="connsiteX3" fmla="*/ 4152900 w 4152900"/>
              <a:gd name="connsiteY3" fmla="*/ 1538602 h 3123732"/>
              <a:gd name="connsiteX4" fmla="*/ 4152900 w 4152900"/>
              <a:gd name="connsiteY4" fmla="*/ 1609192 h 3123732"/>
              <a:gd name="connsiteX5" fmla="*/ 3079642 w 4152900"/>
              <a:gd name="connsiteY5" fmla="*/ 3021330 h 3123732"/>
              <a:gd name="connsiteX6" fmla="*/ 1093832 w 4152900"/>
              <a:gd name="connsiteY6" fmla="*/ 3017368 h 3123732"/>
              <a:gd name="connsiteX7" fmla="*/ 0 w 4152900"/>
              <a:gd name="connsiteY7" fmla="*/ 1590380 h 3123732"/>
              <a:gd name="connsiteX8" fmla="*/ 0 w 4152900"/>
              <a:gd name="connsiteY8" fmla="*/ 1515989 h 312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52900" h="3123732">
                <a:moveTo>
                  <a:pt x="0" y="1515989"/>
                </a:moveTo>
                <a:cubicBezTo>
                  <a:pt x="0" y="862846"/>
                  <a:pt x="403734" y="255821"/>
                  <a:pt x="1041463" y="114734"/>
                </a:cubicBezTo>
                <a:cubicBezTo>
                  <a:pt x="1742780" y="-40421"/>
                  <a:pt x="2355599" y="-38092"/>
                  <a:pt x="3085729" y="120980"/>
                </a:cubicBezTo>
                <a:cubicBezTo>
                  <a:pt x="3734715" y="262369"/>
                  <a:pt x="4152900" y="874400"/>
                  <a:pt x="4152900" y="1538602"/>
                </a:cubicBezTo>
                <a:lnTo>
                  <a:pt x="4152900" y="1609192"/>
                </a:lnTo>
                <a:cubicBezTo>
                  <a:pt x="4152900" y="2275161"/>
                  <a:pt x="3732543" y="2889980"/>
                  <a:pt x="3079642" y="3021330"/>
                </a:cubicBezTo>
                <a:cubicBezTo>
                  <a:pt x="2385165" y="3161052"/>
                  <a:pt x="1786442" y="3155928"/>
                  <a:pt x="1093832" y="3017368"/>
                </a:cubicBezTo>
                <a:cubicBezTo>
                  <a:pt x="431883" y="2884942"/>
                  <a:pt x="0" y="2265445"/>
                  <a:pt x="0" y="1590380"/>
                </a:cubicBezTo>
                <a:lnTo>
                  <a:pt x="0" y="1515989"/>
                </a:lnTo>
                <a:close/>
              </a:path>
            </a:pathLst>
          </a:custGeom>
          <a:solidFill>
            <a:schemeClr val="accent2"/>
          </a:solidFill>
          <a:ln w="508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Slide Number Placeholder 23">
            <a:extLst>
              <a:ext uri="{FF2B5EF4-FFF2-40B4-BE49-F238E27FC236}">
                <a16:creationId xmlns:a16="http://schemas.microsoft.com/office/drawing/2014/main" id="{E383BC90-F297-5947-8A89-463846645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498858">
            <a:off x="11354321" y="6231112"/>
            <a:ext cx="543381" cy="365125"/>
          </a:xfrm>
        </p:spPr>
        <p:txBody>
          <a:bodyPr/>
          <a:lstStyle/>
          <a:p>
            <a:fld id="{B9F8E413-5724-A24C-A8CE-C6137514E72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28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74D19-2B76-AB41-B8DD-DB6452653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498200"/>
            <a:ext cx="9601199" cy="590931"/>
          </a:xfrm>
        </p:spPr>
        <p:txBody>
          <a:bodyPr/>
          <a:lstStyle/>
          <a:p>
            <a:r>
              <a:rPr lang="en-US" sz="3600" dirty="0"/>
              <a:t>Everyone can help flatten the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80FC0-36AC-D34B-9CFA-702C1955B1C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79961" y="1685930"/>
            <a:ext cx="2635200" cy="301307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DFCD11-FD00-A84B-BDE9-447AB32D2E5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00335" y="1685930"/>
            <a:ext cx="2635200" cy="301307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4A46E0-E974-4142-8A1F-EA73EF86C8E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353342" y="1685930"/>
            <a:ext cx="2632077" cy="301307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6" name="Graphic 13">
            <a:extLst>
              <a:ext uri="{FF2B5EF4-FFF2-40B4-BE49-F238E27FC236}">
                <a16:creationId xmlns:a16="http://schemas.microsoft.com/office/drawing/2014/main" id="{0C030490-E2A2-BD41-B332-A40AFD17D887}"/>
              </a:ext>
            </a:extLst>
          </p:cNvPr>
          <p:cNvSpPr/>
          <p:nvPr/>
        </p:nvSpPr>
        <p:spPr>
          <a:xfrm>
            <a:off x="1353342" y="4963223"/>
            <a:ext cx="2632077" cy="554351"/>
          </a:xfrm>
          <a:custGeom>
            <a:avLst/>
            <a:gdLst>
              <a:gd name="connsiteX0" fmla="*/ 0 w 2895600"/>
              <a:gd name="connsiteY0" fmla="*/ 375069 h 723899"/>
              <a:gd name="connsiteX1" fmla="*/ 320719 w 2895600"/>
              <a:gd name="connsiteY1" fmla="*/ 34115 h 723899"/>
              <a:gd name="connsiteX2" fmla="*/ 2575081 w 2895600"/>
              <a:gd name="connsiteY2" fmla="*/ 34158 h 723899"/>
              <a:gd name="connsiteX3" fmla="*/ 2895600 w 2895600"/>
              <a:gd name="connsiteY3" fmla="*/ 374951 h 723899"/>
              <a:gd name="connsiteX4" fmla="*/ 2557802 w 2895600"/>
              <a:gd name="connsiteY4" fmla="*/ 717378 h 723899"/>
              <a:gd name="connsiteX5" fmla="*/ 337668 w 2895600"/>
              <a:gd name="connsiteY5" fmla="*/ 717530 h 723899"/>
              <a:gd name="connsiteX6" fmla="*/ 0 w 2895600"/>
              <a:gd name="connsiteY6" fmla="*/ 375069 h 723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723899">
                <a:moveTo>
                  <a:pt x="0" y="375069"/>
                </a:moveTo>
                <a:cubicBezTo>
                  <a:pt x="0" y="194013"/>
                  <a:pt x="140521" y="43928"/>
                  <a:pt x="320719" y="34115"/>
                </a:cubicBezTo>
                <a:cubicBezTo>
                  <a:pt x="1142537" y="-10641"/>
                  <a:pt x="1722028" y="-12111"/>
                  <a:pt x="2575081" y="34158"/>
                </a:cubicBezTo>
                <a:cubicBezTo>
                  <a:pt x="2755216" y="43928"/>
                  <a:pt x="2895600" y="193958"/>
                  <a:pt x="2895600" y="374951"/>
                </a:cubicBezTo>
                <a:cubicBezTo>
                  <a:pt x="2895600" y="562637"/>
                  <a:pt x="2744858" y="715449"/>
                  <a:pt x="2557802" y="717378"/>
                </a:cubicBezTo>
                <a:cubicBezTo>
                  <a:pt x="1745705" y="725750"/>
                  <a:pt x="1170088" y="726339"/>
                  <a:pt x="337668" y="717530"/>
                </a:cubicBezTo>
                <a:cubicBezTo>
                  <a:pt x="150638" y="715550"/>
                  <a:pt x="0" y="562724"/>
                  <a:pt x="0" y="375069"/>
                </a:cubicBezTo>
                <a:close/>
              </a:path>
            </a:pathLst>
          </a:custGeom>
          <a:solidFill>
            <a:schemeClr val="accent5"/>
          </a:solidFill>
          <a:ln w="9494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Wash your hands</a:t>
            </a:r>
          </a:p>
        </p:txBody>
      </p:sp>
      <p:sp>
        <p:nvSpPr>
          <p:cNvPr id="7" name="Graphic 13">
            <a:extLst>
              <a:ext uri="{FF2B5EF4-FFF2-40B4-BE49-F238E27FC236}">
                <a16:creationId xmlns:a16="http://schemas.microsoft.com/office/drawing/2014/main" id="{3246EB98-4160-684A-AC23-8B7D48C202F0}"/>
              </a:ext>
            </a:extLst>
          </p:cNvPr>
          <p:cNvSpPr/>
          <p:nvPr/>
        </p:nvSpPr>
        <p:spPr>
          <a:xfrm>
            <a:off x="4779961" y="4963223"/>
            <a:ext cx="2635200" cy="554351"/>
          </a:xfrm>
          <a:custGeom>
            <a:avLst/>
            <a:gdLst>
              <a:gd name="connsiteX0" fmla="*/ 0 w 2895600"/>
              <a:gd name="connsiteY0" fmla="*/ 375069 h 723899"/>
              <a:gd name="connsiteX1" fmla="*/ 320719 w 2895600"/>
              <a:gd name="connsiteY1" fmla="*/ 34115 h 723899"/>
              <a:gd name="connsiteX2" fmla="*/ 2575081 w 2895600"/>
              <a:gd name="connsiteY2" fmla="*/ 34158 h 723899"/>
              <a:gd name="connsiteX3" fmla="*/ 2895600 w 2895600"/>
              <a:gd name="connsiteY3" fmla="*/ 374951 h 723899"/>
              <a:gd name="connsiteX4" fmla="*/ 2557802 w 2895600"/>
              <a:gd name="connsiteY4" fmla="*/ 717378 h 723899"/>
              <a:gd name="connsiteX5" fmla="*/ 337668 w 2895600"/>
              <a:gd name="connsiteY5" fmla="*/ 717530 h 723899"/>
              <a:gd name="connsiteX6" fmla="*/ 0 w 2895600"/>
              <a:gd name="connsiteY6" fmla="*/ 375069 h 723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723899">
                <a:moveTo>
                  <a:pt x="0" y="375069"/>
                </a:moveTo>
                <a:cubicBezTo>
                  <a:pt x="0" y="194013"/>
                  <a:pt x="140521" y="43928"/>
                  <a:pt x="320719" y="34115"/>
                </a:cubicBezTo>
                <a:cubicBezTo>
                  <a:pt x="1142537" y="-10641"/>
                  <a:pt x="1722028" y="-12111"/>
                  <a:pt x="2575081" y="34158"/>
                </a:cubicBezTo>
                <a:cubicBezTo>
                  <a:pt x="2755216" y="43928"/>
                  <a:pt x="2895600" y="193958"/>
                  <a:pt x="2895600" y="374951"/>
                </a:cubicBezTo>
                <a:cubicBezTo>
                  <a:pt x="2895600" y="562637"/>
                  <a:pt x="2744858" y="715449"/>
                  <a:pt x="2557802" y="717378"/>
                </a:cubicBezTo>
                <a:cubicBezTo>
                  <a:pt x="1745705" y="725750"/>
                  <a:pt x="1170088" y="726339"/>
                  <a:pt x="337668" y="717530"/>
                </a:cubicBezTo>
                <a:cubicBezTo>
                  <a:pt x="150638" y="715550"/>
                  <a:pt x="0" y="562724"/>
                  <a:pt x="0" y="375069"/>
                </a:cubicBezTo>
                <a:close/>
              </a:path>
            </a:pathLst>
          </a:custGeom>
          <a:solidFill>
            <a:schemeClr val="accent5"/>
          </a:solidFill>
          <a:ln w="9494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Stay at home!</a:t>
            </a:r>
          </a:p>
        </p:txBody>
      </p:sp>
      <p:sp>
        <p:nvSpPr>
          <p:cNvPr id="8" name="Graphic 13">
            <a:extLst>
              <a:ext uri="{FF2B5EF4-FFF2-40B4-BE49-F238E27FC236}">
                <a16:creationId xmlns:a16="http://schemas.microsoft.com/office/drawing/2014/main" id="{AEDB87BC-1112-1C4B-969A-1AF89EF2075C}"/>
              </a:ext>
            </a:extLst>
          </p:cNvPr>
          <p:cNvSpPr/>
          <p:nvPr/>
        </p:nvSpPr>
        <p:spPr>
          <a:xfrm>
            <a:off x="8203458" y="4963223"/>
            <a:ext cx="2635200" cy="554351"/>
          </a:xfrm>
          <a:custGeom>
            <a:avLst/>
            <a:gdLst>
              <a:gd name="connsiteX0" fmla="*/ 0 w 2895600"/>
              <a:gd name="connsiteY0" fmla="*/ 375069 h 723899"/>
              <a:gd name="connsiteX1" fmla="*/ 320719 w 2895600"/>
              <a:gd name="connsiteY1" fmla="*/ 34115 h 723899"/>
              <a:gd name="connsiteX2" fmla="*/ 2575081 w 2895600"/>
              <a:gd name="connsiteY2" fmla="*/ 34158 h 723899"/>
              <a:gd name="connsiteX3" fmla="*/ 2895600 w 2895600"/>
              <a:gd name="connsiteY3" fmla="*/ 374951 h 723899"/>
              <a:gd name="connsiteX4" fmla="*/ 2557802 w 2895600"/>
              <a:gd name="connsiteY4" fmla="*/ 717378 h 723899"/>
              <a:gd name="connsiteX5" fmla="*/ 337668 w 2895600"/>
              <a:gd name="connsiteY5" fmla="*/ 717530 h 723899"/>
              <a:gd name="connsiteX6" fmla="*/ 0 w 2895600"/>
              <a:gd name="connsiteY6" fmla="*/ 375069 h 723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723899">
                <a:moveTo>
                  <a:pt x="0" y="375069"/>
                </a:moveTo>
                <a:cubicBezTo>
                  <a:pt x="0" y="194013"/>
                  <a:pt x="140521" y="43928"/>
                  <a:pt x="320719" y="34115"/>
                </a:cubicBezTo>
                <a:cubicBezTo>
                  <a:pt x="1142537" y="-10641"/>
                  <a:pt x="1722028" y="-12111"/>
                  <a:pt x="2575081" y="34158"/>
                </a:cubicBezTo>
                <a:cubicBezTo>
                  <a:pt x="2755216" y="43928"/>
                  <a:pt x="2895600" y="193958"/>
                  <a:pt x="2895600" y="374951"/>
                </a:cubicBezTo>
                <a:cubicBezTo>
                  <a:pt x="2895600" y="562637"/>
                  <a:pt x="2744858" y="715449"/>
                  <a:pt x="2557802" y="717378"/>
                </a:cubicBezTo>
                <a:cubicBezTo>
                  <a:pt x="1745705" y="725750"/>
                  <a:pt x="1170088" y="726339"/>
                  <a:pt x="337668" y="717530"/>
                </a:cubicBezTo>
                <a:cubicBezTo>
                  <a:pt x="150638" y="715550"/>
                  <a:pt x="0" y="562724"/>
                  <a:pt x="0" y="375069"/>
                </a:cubicBezTo>
                <a:close/>
              </a:path>
            </a:pathLst>
          </a:custGeom>
          <a:solidFill>
            <a:schemeClr val="accent5"/>
          </a:solidFill>
          <a:ln w="9494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Wear a face mask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47C2A9-D6C1-C94A-8246-98C0C2CB6958}"/>
              </a:ext>
            </a:extLst>
          </p:cNvPr>
          <p:cNvSpPr txBox="1"/>
          <p:nvPr/>
        </p:nvSpPr>
        <p:spPr>
          <a:xfrm>
            <a:off x="1257300" y="5559031"/>
            <a:ext cx="2821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System Font"/>
              <a:buChar char="●"/>
            </a:pPr>
            <a:r>
              <a:rPr lang="en-US" sz="1200" dirty="0">
                <a:solidFill>
                  <a:srgbClr val="7E683D"/>
                </a:solidFill>
                <a:latin typeface="Arial Rounded MT Bold" panose="020F0704030504030204" pitchFamily="34" charset="77"/>
                <a:cs typeface="Arial" panose="020B0604020202020204" pitchFamily="34" charset="0"/>
              </a:rPr>
              <a:t>Use soap and water for at least 20 seconds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9C03DD-0BB3-6F47-9D88-0954B85828DF}"/>
              </a:ext>
            </a:extLst>
          </p:cNvPr>
          <p:cNvSpPr txBox="1"/>
          <p:nvPr/>
        </p:nvSpPr>
        <p:spPr>
          <a:xfrm>
            <a:off x="4683919" y="5572627"/>
            <a:ext cx="282178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System Font"/>
              <a:buChar char="●"/>
            </a:pPr>
            <a:r>
              <a:rPr lang="en-US" sz="1200" dirty="0">
                <a:solidFill>
                  <a:srgbClr val="7E683D"/>
                </a:solidFill>
                <a:latin typeface="Arial Rounded MT Bold" panose="020F0704030504030204" pitchFamily="34" charset="77"/>
                <a:cs typeface="Arial" panose="020B0604020202020204" pitchFamily="34" charset="0"/>
              </a:rPr>
              <a:t>Practice social distancing</a:t>
            </a:r>
          </a:p>
          <a:p>
            <a:pPr marL="285750" indent="-285750">
              <a:spcAft>
                <a:spcPts val="600"/>
              </a:spcAft>
              <a:buFont typeface="System Font"/>
              <a:buChar char="●"/>
            </a:pPr>
            <a:r>
              <a:rPr lang="en-US" sz="1200" dirty="0">
                <a:solidFill>
                  <a:srgbClr val="7E683D"/>
                </a:solidFill>
                <a:latin typeface="Arial Rounded MT Bold" panose="020F0704030504030204" pitchFamily="34" charset="77"/>
                <a:cs typeface="Arial" panose="020B0604020202020204" pitchFamily="34" charset="0"/>
              </a:rPr>
              <a:t>Maintain 6 feet apart when out in public</a:t>
            </a:r>
          </a:p>
          <a:p>
            <a:pPr marL="285750" indent="-285750">
              <a:spcAft>
                <a:spcPts val="600"/>
              </a:spcAft>
              <a:buFont typeface="System Font"/>
              <a:buChar char="●"/>
            </a:pPr>
            <a:r>
              <a:rPr lang="en-US" sz="1200" dirty="0">
                <a:solidFill>
                  <a:srgbClr val="7E683D"/>
                </a:solidFill>
                <a:latin typeface="Arial Rounded MT Bold" panose="020F0704030504030204" pitchFamily="34" charset="77"/>
                <a:cs typeface="Arial" panose="020B0604020202020204" pitchFamily="34" charset="0"/>
              </a:rPr>
              <a:t>Avoid large gatherings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6774F4-7D8F-F747-97F6-925C2441AB19}"/>
              </a:ext>
            </a:extLst>
          </p:cNvPr>
          <p:cNvSpPr txBox="1"/>
          <p:nvPr/>
        </p:nvSpPr>
        <p:spPr>
          <a:xfrm>
            <a:off x="8107416" y="5572627"/>
            <a:ext cx="282178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System Font"/>
              <a:buChar char="●"/>
            </a:pPr>
            <a:r>
              <a:rPr lang="en-US" sz="1200" dirty="0">
                <a:solidFill>
                  <a:srgbClr val="7E683D"/>
                </a:solidFill>
                <a:latin typeface="Arial Rounded MT Bold" panose="020F0704030504030204" pitchFamily="34" charset="77"/>
                <a:cs typeface="Arial" panose="020B0604020202020204" pitchFamily="34" charset="0"/>
              </a:rPr>
              <a:t>Cover your mouth and nose with the mask</a:t>
            </a:r>
          </a:p>
          <a:p>
            <a:pPr marL="285750" indent="-285750">
              <a:spcAft>
                <a:spcPts val="600"/>
              </a:spcAft>
              <a:buFont typeface="System Font"/>
              <a:buChar char="●"/>
            </a:pPr>
            <a:r>
              <a:rPr lang="en-US" sz="1200" dirty="0">
                <a:solidFill>
                  <a:srgbClr val="7E683D"/>
                </a:solidFill>
                <a:latin typeface="Arial Rounded MT Bold" panose="020F0704030504030204" pitchFamily="34" charset="77"/>
                <a:cs typeface="Arial" panose="020B0604020202020204" pitchFamily="34" charset="0"/>
              </a:rPr>
              <a:t>Make sure there are no gaps</a:t>
            </a:r>
          </a:p>
          <a:p>
            <a:pPr marL="285750" indent="-285750">
              <a:spcAft>
                <a:spcPts val="600"/>
              </a:spcAft>
              <a:buFont typeface="System Font"/>
              <a:buChar char="●"/>
            </a:pPr>
            <a:r>
              <a:rPr lang="en-US" sz="1200" dirty="0">
                <a:solidFill>
                  <a:srgbClr val="7E683D"/>
                </a:solidFill>
                <a:latin typeface="Arial Rounded MT Bold" panose="020F0704030504030204" pitchFamily="34" charset="77"/>
                <a:cs typeface="Arial" panose="020B0604020202020204" pitchFamily="34" charset="0"/>
              </a:rPr>
              <a:t>Avoid touching the mask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E4D04AF-722D-2242-A847-A50DD9D4B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289" y="3204819"/>
            <a:ext cx="672471" cy="126251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D58D37-9B64-574C-BFE8-ADFA1805C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019" y="1767853"/>
            <a:ext cx="2381612" cy="29726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9D89E21-FF74-544F-9507-5AAA077C9F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7889" y="1902419"/>
            <a:ext cx="2580092" cy="258009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53B96F-B74C-E540-B3D9-7E9E5D794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703768" y="1809309"/>
            <a:ext cx="1510121" cy="151012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1CE5E5E-C8EC-404E-9939-081B8EE11E2A}"/>
              </a:ext>
            </a:extLst>
          </p:cNvPr>
          <p:cNvSpPr txBox="1"/>
          <p:nvPr/>
        </p:nvSpPr>
        <p:spPr>
          <a:xfrm rot="18697555">
            <a:off x="5614004" y="3023322"/>
            <a:ext cx="1022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400" dirty="0">
                <a:solidFill>
                  <a:srgbClr val="7E683D"/>
                </a:solidFill>
                <a:latin typeface="Arial Rounded MT Bold" panose="020F0704030504030204" pitchFamily="34" charset="77"/>
                <a:cs typeface="Arial" panose="020B0604020202020204" pitchFamily="34" charset="0"/>
              </a:rPr>
              <a:t>6 feet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2857EBF-F99C-6441-92A4-F5D217EB1A84}"/>
              </a:ext>
            </a:extLst>
          </p:cNvPr>
          <p:cNvCxnSpPr>
            <a:cxnSpLocks/>
          </p:cNvCxnSpPr>
          <p:nvPr/>
        </p:nvCxnSpPr>
        <p:spPr>
          <a:xfrm flipV="1">
            <a:off x="4991100" y="3702634"/>
            <a:ext cx="737909" cy="823776"/>
          </a:xfrm>
          <a:prstGeom prst="line">
            <a:avLst/>
          </a:prstGeom>
          <a:ln w="50800" cap="rnd">
            <a:solidFill>
              <a:schemeClr val="accent5"/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B30F15-6DD4-9E45-B671-443FE530F4AC}"/>
              </a:ext>
            </a:extLst>
          </p:cNvPr>
          <p:cNvCxnSpPr>
            <a:cxnSpLocks/>
          </p:cNvCxnSpPr>
          <p:nvPr/>
        </p:nvCxnSpPr>
        <p:spPr>
          <a:xfrm flipV="1">
            <a:off x="6553199" y="1902420"/>
            <a:ext cx="689770" cy="875464"/>
          </a:xfrm>
          <a:prstGeom prst="line">
            <a:avLst/>
          </a:prstGeom>
          <a:ln w="50800" cap="rnd">
            <a:solidFill>
              <a:schemeClr val="accent5"/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Graphic 34">
            <a:extLst>
              <a:ext uri="{FF2B5EF4-FFF2-40B4-BE49-F238E27FC236}">
                <a16:creationId xmlns:a16="http://schemas.microsoft.com/office/drawing/2014/main" id="{49C0863F-4886-8A44-9916-3092C9C052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1922" y="570926"/>
            <a:ext cx="445477" cy="445477"/>
          </a:xfrm>
          <a:prstGeom prst="rect">
            <a:avLst/>
          </a:prstGeom>
        </p:spPr>
      </p:pic>
      <p:sp>
        <p:nvSpPr>
          <p:cNvPr id="44" name="Graphic 16">
            <a:extLst>
              <a:ext uri="{FF2B5EF4-FFF2-40B4-BE49-F238E27FC236}">
                <a16:creationId xmlns:a16="http://schemas.microsoft.com/office/drawing/2014/main" id="{5BA44373-3F50-C340-A9A0-F24A84B24CC3}"/>
              </a:ext>
            </a:extLst>
          </p:cNvPr>
          <p:cNvSpPr/>
          <p:nvPr/>
        </p:nvSpPr>
        <p:spPr>
          <a:xfrm rot="459155">
            <a:off x="11286962" y="6201028"/>
            <a:ext cx="684000" cy="466170"/>
          </a:xfrm>
          <a:custGeom>
            <a:avLst/>
            <a:gdLst>
              <a:gd name="connsiteX0" fmla="*/ 0 w 4152900"/>
              <a:gd name="connsiteY0" fmla="*/ 1515989 h 3123732"/>
              <a:gd name="connsiteX1" fmla="*/ 1041463 w 4152900"/>
              <a:gd name="connsiteY1" fmla="*/ 114734 h 3123732"/>
              <a:gd name="connsiteX2" fmla="*/ 3085729 w 4152900"/>
              <a:gd name="connsiteY2" fmla="*/ 120980 h 3123732"/>
              <a:gd name="connsiteX3" fmla="*/ 4152900 w 4152900"/>
              <a:gd name="connsiteY3" fmla="*/ 1538602 h 3123732"/>
              <a:gd name="connsiteX4" fmla="*/ 4152900 w 4152900"/>
              <a:gd name="connsiteY4" fmla="*/ 1609192 h 3123732"/>
              <a:gd name="connsiteX5" fmla="*/ 3079642 w 4152900"/>
              <a:gd name="connsiteY5" fmla="*/ 3021330 h 3123732"/>
              <a:gd name="connsiteX6" fmla="*/ 1093832 w 4152900"/>
              <a:gd name="connsiteY6" fmla="*/ 3017368 h 3123732"/>
              <a:gd name="connsiteX7" fmla="*/ 0 w 4152900"/>
              <a:gd name="connsiteY7" fmla="*/ 1590380 h 3123732"/>
              <a:gd name="connsiteX8" fmla="*/ 0 w 4152900"/>
              <a:gd name="connsiteY8" fmla="*/ 1515989 h 312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52900" h="3123732">
                <a:moveTo>
                  <a:pt x="0" y="1515989"/>
                </a:moveTo>
                <a:cubicBezTo>
                  <a:pt x="0" y="862846"/>
                  <a:pt x="403734" y="255821"/>
                  <a:pt x="1041463" y="114734"/>
                </a:cubicBezTo>
                <a:cubicBezTo>
                  <a:pt x="1742780" y="-40421"/>
                  <a:pt x="2355599" y="-38092"/>
                  <a:pt x="3085729" y="120980"/>
                </a:cubicBezTo>
                <a:cubicBezTo>
                  <a:pt x="3734715" y="262369"/>
                  <a:pt x="4152900" y="874400"/>
                  <a:pt x="4152900" y="1538602"/>
                </a:cubicBezTo>
                <a:lnTo>
                  <a:pt x="4152900" y="1609192"/>
                </a:lnTo>
                <a:cubicBezTo>
                  <a:pt x="4152900" y="2275161"/>
                  <a:pt x="3732543" y="2889980"/>
                  <a:pt x="3079642" y="3021330"/>
                </a:cubicBezTo>
                <a:cubicBezTo>
                  <a:pt x="2385165" y="3161052"/>
                  <a:pt x="1786442" y="3155928"/>
                  <a:pt x="1093832" y="3017368"/>
                </a:cubicBezTo>
                <a:cubicBezTo>
                  <a:pt x="431883" y="2884942"/>
                  <a:pt x="0" y="2265445"/>
                  <a:pt x="0" y="1590380"/>
                </a:cubicBezTo>
                <a:lnTo>
                  <a:pt x="0" y="1515989"/>
                </a:lnTo>
                <a:close/>
              </a:path>
            </a:pathLst>
          </a:custGeom>
          <a:solidFill>
            <a:schemeClr val="accent5"/>
          </a:solidFill>
          <a:ln w="508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45" name="Slide Number Placeholder 23">
            <a:extLst>
              <a:ext uri="{FF2B5EF4-FFF2-40B4-BE49-F238E27FC236}">
                <a16:creationId xmlns:a16="http://schemas.microsoft.com/office/drawing/2014/main" id="{BC62606A-3D43-B949-80AF-91DFDE060110}"/>
              </a:ext>
            </a:extLst>
          </p:cNvPr>
          <p:cNvSpPr txBox="1">
            <a:spLocks/>
          </p:cNvSpPr>
          <p:nvPr/>
        </p:nvSpPr>
        <p:spPr>
          <a:xfrm rot="498858">
            <a:off x="11354321" y="6231112"/>
            <a:ext cx="54338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1</a:t>
            </a:r>
            <a:fld id="{B9F8E413-5724-A24C-A8CE-C6137514E72B}" type="slidenum">
              <a:rPr lang="en-US" smtClean="0">
                <a:solidFill>
                  <a:schemeClr val="bg1"/>
                </a:solidFill>
                <a:latin typeface="Arial Rounded MT Bold" panose="020F0704030504030204" pitchFamily="34" charset="77"/>
              </a:rPr>
              <a:pPr algn="ctr"/>
              <a:t>8</a:t>
            </a:fld>
            <a:endParaRPr lang="en-US" dirty="0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46865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6">
            <a:extLst>
              <a:ext uri="{FF2B5EF4-FFF2-40B4-BE49-F238E27FC236}">
                <a16:creationId xmlns:a16="http://schemas.microsoft.com/office/drawing/2014/main" id="{A0EF9342-205B-1B4B-9147-10D92DF6266A}"/>
              </a:ext>
            </a:extLst>
          </p:cNvPr>
          <p:cNvSpPr/>
          <p:nvPr/>
        </p:nvSpPr>
        <p:spPr>
          <a:xfrm rot="459155">
            <a:off x="11286962" y="6201028"/>
            <a:ext cx="684000" cy="466170"/>
          </a:xfrm>
          <a:custGeom>
            <a:avLst/>
            <a:gdLst>
              <a:gd name="connsiteX0" fmla="*/ 0 w 4152900"/>
              <a:gd name="connsiteY0" fmla="*/ 1515989 h 3123732"/>
              <a:gd name="connsiteX1" fmla="*/ 1041463 w 4152900"/>
              <a:gd name="connsiteY1" fmla="*/ 114734 h 3123732"/>
              <a:gd name="connsiteX2" fmla="*/ 3085729 w 4152900"/>
              <a:gd name="connsiteY2" fmla="*/ 120980 h 3123732"/>
              <a:gd name="connsiteX3" fmla="*/ 4152900 w 4152900"/>
              <a:gd name="connsiteY3" fmla="*/ 1538602 h 3123732"/>
              <a:gd name="connsiteX4" fmla="*/ 4152900 w 4152900"/>
              <a:gd name="connsiteY4" fmla="*/ 1609192 h 3123732"/>
              <a:gd name="connsiteX5" fmla="*/ 3079642 w 4152900"/>
              <a:gd name="connsiteY5" fmla="*/ 3021330 h 3123732"/>
              <a:gd name="connsiteX6" fmla="*/ 1093832 w 4152900"/>
              <a:gd name="connsiteY6" fmla="*/ 3017368 h 3123732"/>
              <a:gd name="connsiteX7" fmla="*/ 0 w 4152900"/>
              <a:gd name="connsiteY7" fmla="*/ 1590380 h 3123732"/>
              <a:gd name="connsiteX8" fmla="*/ 0 w 4152900"/>
              <a:gd name="connsiteY8" fmla="*/ 1515989 h 3123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52900" h="3123732">
                <a:moveTo>
                  <a:pt x="0" y="1515989"/>
                </a:moveTo>
                <a:cubicBezTo>
                  <a:pt x="0" y="862846"/>
                  <a:pt x="403734" y="255821"/>
                  <a:pt x="1041463" y="114734"/>
                </a:cubicBezTo>
                <a:cubicBezTo>
                  <a:pt x="1742780" y="-40421"/>
                  <a:pt x="2355599" y="-38092"/>
                  <a:pt x="3085729" y="120980"/>
                </a:cubicBezTo>
                <a:cubicBezTo>
                  <a:pt x="3734715" y="262369"/>
                  <a:pt x="4152900" y="874400"/>
                  <a:pt x="4152900" y="1538602"/>
                </a:cubicBezTo>
                <a:lnTo>
                  <a:pt x="4152900" y="1609192"/>
                </a:lnTo>
                <a:cubicBezTo>
                  <a:pt x="4152900" y="2275161"/>
                  <a:pt x="3732543" y="2889980"/>
                  <a:pt x="3079642" y="3021330"/>
                </a:cubicBezTo>
                <a:cubicBezTo>
                  <a:pt x="2385165" y="3161052"/>
                  <a:pt x="1786442" y="3155928"/>
                  <a:pt x="1093832" y="3017368"/>
                </a:cubicBezTo>
                <a:cubicBezTo>
                  <a:pt x="431883" y="2884942"/>
                  <a:pt x="0" y="2265445"/>
                  <a:pt x="0" y="1590380"/>
                </a:cubicBezTo>
                <a:lnTo>
                  <a:pt x="0" y="1515989"/>
                </a:lnTo>
                <a:close/>
              </a:path>
            </a:pathLst>
          </a:custGeom>
          <a:solidFill>
            <a:schemeClr val="accent3"/>
          </a:solidFill>
          <a:ln w="508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BECEEB-AC0B-954A-AD03-23750985C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8E413-5724-A24C-A8CE-C6137514E72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E638C-08A2-3048-BDD0-60235AB7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Assets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787002-1C0E-FE45-B220-6724F273F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1906" y="4860768"/>
            <a:ext cx="819150" cy="626409"/>
          </a:xfrm>
          <a:prstGeom prst="rect">
            <a:avLst/>
          </a:prstGeom>
        </p:spPr>
      </p:pic>
      <p:sp>
        <p:nvSpPr>
          <p:cNvPr id="30" name="Graphic 18">
            <a:extLst>
              <a:ext uri="{FF2B5EF4-FFF2-40B4-BE49-F238E27FC236}">
                <a16:creationId xmlns:a16="http://schemas.microsoft.com/office/drawing/2014/main" id="{27FDB1B3-BD81-444D-9226-D481C3EA5ACE}"/>
              </a:ext>
            </a:extLst>
          </p:cNvPr>
          <p:cNvSpPr/>
          <p:nvPr/>
        </p:nvSpPr>
        <p:spPr>
          <a:xfrm>
            <a:off x="499141" y="3786439"/>
            <a:ext cx="5405069" cy="2213402"/>
          </a:xfrm>
          <a:custGeom>
            <a:avLst/>
            <a:gdLst>
              <a:gd name="connsiteX0" fmla="*/ 3944607 w 4126816"/>
              <a:gd name="connsiteY0" fmla="*/ 973680 h 1689951"/>
              <a:gd name="connsiteX1" fmla="*/ 3944607 w 4126816"/>
              <a:gd name="connsiteY1" fmla="*/ 973680 h 1689951"/>
              <a:gd name="connsiteX2" fmla="*/ 3434930 w 4126816"/>
              <a:gd name="connsiteY2" fmla="*/ 96065 h 1689951"/>
              <a:gd name="connsiteX3" fmla="*/ 676113 w 4126816"/>
              <a:gd name="connsiteY3" fmla="*/ 94692 h 1689951"/>
              <a:gd name="connsiteX4" fmla="*/ 182250 w 4126816"/>
              <a:gd name="connsiteY4" fmla="*/ 925337 h 1689951"/>
              <a:gd name="connsiteX5" fmla="*/ 182250 w 4126816"/>
              <a:gd name="connsiteY5" fmla="*/ 925337 h 1689951"/>
              <a:gd name="connsiteX6" fmla="*/ 684200 w 4126816"/>
              <a:gd name="connsiteY6" fmla="*/ 1595257 h 1689951"/>
              <a:gd name="connsiteX7" fmla="*/ 3443017 w 4126816"/>
              <a:gd name="connsiteY7" fmla="*/ 1593886 h 1689951"/>
              <a:gd name="connsiteX8" fmla="*/ 3944607 w 4126816"/>
              <a:gd name="connsiteY8" fmla="*/ 973680 h 168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26816" h="1689951">
                <a:moveTo>
                  <a:pt x="3944607" y="973680"/>
                </a:moveTo>
                <a:cubicBezTo>
                  <a:pt x="3877274" y="928947"/>
                  <a:pt x="3877274" y="1018413"/>
                  <a:pt x="3944607" y="973680"/>
                </a:cubicBezTo>
                <a:cubicBezTo>
                  <a:pt x="4317723" y="725761"/>
                  <a:pt x="4093763" y="181730"/>
                  <a:pt x="3434930" y="96065"/>
                </a:cubicBezTo>
                <a:cubicBezTo>
                  <a:pt x="2452663" y="-31653"/>
                  <a:pt x="1640197" y="-31930"/>
                  <a:pt x="676113" y="94692"/>
                </a:cubicBezTo>
                <a:cubicBezTo>
                  <a:pt x="21700" y="180642"/>
                  <a:pt x="-188687" y="678868"/>
                  <a:pt x="182250" y="925337"/>
                </a:cubicBezTo>
                <a:cubicBezTo>
                  <a:pt x="253427" y="878041"/>
                  <a:pt x="253427" y="972628"/>
                  <a:pt x="182250" y="925337"/>
                </a:cubicBezTo>
                <a:cubicBezTo>
                  <a:pt x="-188687" y="1171807"/>
                  <a:pt x="29787" y="1509310"/>
                  <a:pt x="684200" y="1595257"/>
                </a:cubicBezTo>
                <a:cubicBezTo>
                  <a:pt x="1648284" y="1721880"/>
                  <a:pt x="2460750" y="1721606"/>
                  <a:pt x="3443017" y="1593886"/>
                </a:cubicBezTo>
                <a:cubicBezTo>
                  <a:pt x="4101850" y="1508219"/>
                  <a:pt x="4317723" y="1221599"/>
                  <a:pt x="3944607" y="973680"/>
                </a:cubicBezTo>
                <a:close/>
              </a:path>
            </a:pathLst>
          </a:custGeom>
          <a:solidFill>
            <a:schemeClr val="bg1"/>
          </a:solidFill>
          <a:ln w="56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1" name="Graphic 10">
            <a:extLst>
              <a:ext uri="{FF2B5EF4-FFF2-40B4-BE49-F238E27FC236}">
                <a16:creationId xmlns:a16="http://schemas.microsoft.com/office/drawing/2014/main" id="{3EBF5C3D-6BF1-5643-8446-51EF4814E7CA}"/>
              </a:ext>
            </a:extLst>
          </p:cNvPr>
          <p:cNvGrpSpPr/>
          <p:nvPr/>
        </p:nvGrpSpPr>
        <p:grpSpPr>
          <a:xfrm>
            <a:off x="3845309" y="1832815"/>
            <a:ext cx="4478715" cy="997044"/>
            <a:chOff x="4965348" y="1569257"/>
            <a:chExt cx="5053576" cy="1125018"/>
          </a:xfrm>
        </p:grpSpPr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B6E0E0A-01FA-104F-A6BC-B01E4612A39E}"/>
                </a:ext>
              </a:extLst>
            </p:cNvPr>
            <p:cNvSpPr/>
            <p:nvPr/>
          </p:nvSpPr>
          <p:spPr>
            <a:xfrm>
              <a:off x="4965348" y="1906763"/>
              <a:ext cx="1044132" cy="787512"/>
            </a:xfrm>
            <a:custGeom>
              <a:avLst/>
              <a:gdLst>
                <a:gd name="connsiteX0" fmla="*/ 9521 w 1044132"/>
                <a:gd name="connsiteY0" fmla="*/ 0 h 787512"/>
                <a:gd name="connsiteX1" fmla="*/ 1034626 w 1044132"/>
                <a:gd name="connsiteY1" fmla="*/ 0 h 787512"/>
                <a:gd name="connsiteX2" fmla="*/ 1044133 w 1044132"/>
                <a:gd name="connsiteY2" fmla="*/ 9498 h 787512"/>
                <a:gd name="connsiteX3" fmla="*/ 1044133 w 1044132"/>
                <a:gd name="connsiteY3" fmla="*/ 778014 h 787512"/>
                <a:gd name="connsiteX4" fmla="*/ 1034626 w 1044132"/>
                <a:gd name="connsiteY4" fmla="*/ 787512 h 787512"/>
                <a:gd name="connsiteX5" fmla="*/ 9521 w 1044132"/>
                <a:gd name="connsiteY5" fmla="*/ 787512 h 787512"/>
                <a:gd name="connsiteX6" fmla="*/ 1267 w 1044132"/>
                <a:gd name="connsiteY6" fmla="*/ 773303 h 787512"/>
                <a:gd name="connsiteX7" fmla="*/ 215657 w 1044132"/>
                <a:gd name="connsiteY7" fmla="*/ 398471 h 787512"/>
                <a:gd name="connsiteX8" fmla="*/ 215657 w 1044132"/>
                <a:gd name="connsiteY8" fmla="*/ 389045 h 787512"/>
                <a:gd name="connsiteX9" fmla="*/ 1267 w 1044132"/>
                <a:gd name="connsiteY9" fmla="*/ 14211 h 787512"/>
                <a:gd name="connsiteX10" fmla="*/ 9521 w 1044132"/>
                <a:gd name="connsiteY10" fmla="*/ 0 h 787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4132" h="787512">
                  <a:moveTo>
                    <a:pt x="9521" y="0"/>
                  </a:moveTo>
                  <a:lnTo>
                    <a:pt x="1034626" y="0"/>
                  </a:lnTo>
                  <a:cubicBezTo>
                    <a:pt x="1039874" y="0"/>
                    <a:pt x="1044133" y="4252"/>
                    <a:pt x="1044133" y="9498"/>
                  </a:cubicBezTo>
                  <a:lnTo>
                    <a:pt x="1044133" y="778014"/>
                  </a:lnTo>
                  <a:cubicBezTo>
                    <a:pt x="1044133" y="783267"/>
                    <a:pt x="1039874" y="787512"/>
                    <a:pt x="1034626" y="787512"/>
                  </a:cubicBezTo>
                  <a:lnTo>
                    <a:pt x="9521" y="787512"/>
                  </a:lnTo>
                  <a:cubicBezTo>
                    <a:pt x="2221" y="787512"/>
                    <a:pt x="-2355" y="779638"/>
                    <a:pt x="1267" y="773303"/>
                  </a:cubicBezTo>
                  <a:lnTo>
                    <a:pt x="215657" y="398471"/>
                  </a:lnTo>
                  <a:cubicBezTo>
                    <a:pt x="217327" y="395551"/>
                    <a:pt x="217327" y="391966"/>
                    <a:pt x="215657" y="389045"/>
                  </a:cubicBezTo>
                  <a:lnTo>
                    <a:pt x="1267" y="14211"/>
                  </a:lnTo>
                  <a:cubicBezTo>
                    <a:pt x="-2355" y="7879"/>
                    <a:pt x="2221" y="0"/>
                    <a:pt x="9521" y="0"/>
                  </a:cubicBezTo>
                  <a:close/>
                </a:path>
              </a:pathLst>
            </a:custGeom>
            <a:solidFill>
              <a:srgbClr val="C7AF4C"/>
            </a:solidFill>
            <a:ln w="9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6B4AAC4-20F2-3D46-A67E-DF43254E7F08}"/>
                </a:ext>
              </a:extLst>
            </p:cNvPr>
            <p:cNvSpPr/>
            <p:nvPr/>
          </p:nvSpPr>
          <p:spPr>
            <a:xfrm>
              <a:off x="8974792" y="1906763"/>
              <a:ext cx="1044132" cy="787512"/>
            </a:xfrm>
            <a:custGeom>
              <a:avLst/>
              <a:gdLst>
                <a:gd name="connsiteX0" fmla="*/ 1034613 w 1044133"/>
                <a:gd name="connsiteY0" fmla="*/ 0 h 787512"/>
                <a:gd name="connsiteX1" fmla="*/ 9507 w 1044133"/>
                <a:gd name="connsiteY1" fmla="*/ 0 h 787512"/>
                <a:gd name="connsiteX2" fmla="*/ 0 w 1044133"/>
                <a:gd name="connsiteY2" fmla="*/ 9498 h 787512"/>
                <a:gd name="connsiteX3" fmla="*/ 0 w 1044133"/>
                <a:gd name="connsiteY3" fmla="*/ 778014 h 787512"/>
                <a:gd name="connsiteX4" fmla="*/ 9507 w 1044133"/>
                <a:gd name="connsiteY4" fmla="*/ 787512 h 787512"/>
                <a:gd name="connsiteX5" fmla="*/ 1034613 w 1044133"/>
                <a:gd name="connsiteY5" fmla="*/ 787512 h 787512"/>
                <a:gd name="connsiteX6" fmla="*/ 1042866 w 1044133"/>
                <a:gd name="connsiteY6" fmla="*/ 773303 h 787512"/>
                <a:gd name="connsiteX7" fmla="*/ 828480 w 1044133"/>
                <a:gd name="connsiteY7" fmla="*/ 398471 h 787512"/>
                <a:gd name="connsiteX8" fmla="*/ 828480 w 1044133"/>
                <a:gd name="connsiteY8" fmla="*/ 389045 h 787512"/>
                <a:gd name="connsiteX9" fmla="*/ 1042866 w 1044133"/>
                <a:gd name="connsiteY9" fmla="*/ 14211 h 787512"/>
                <a:gd name="connsiteX10" fmla="*/ 1034613 w 1044133"/>
                <a:gd name="connsiteY10" fmla="*/ 0 h 787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4133" h="787512">
                  <a:moveTo>
                    <a:pt x="1034613" y="0"/>
                  </a:moveTo>
                  <a:lnTo>
                    <a:pt x="9507" y="0"/>
                  </a:lnTo>
                  <a:cubicBezTo>
                    <a:pt x="4259" y="0"/>
                    <a:pt x="0" y="4252"/>
                    <a:pt x="0" y="9498"/>
                  </a:cubicBezTo>
                  <a:lnTo>
                    <a:pt x="0" y="778014"/>
                  </a:lnTo>
                  <a:cubicBezTo>
                    <a:pt x="0" y="783267"/>
                    <a:pt x="4259" y="787512"/>
                    <a:pt x="9507" y="787512"/>
                  </a:cubicBezTo>
                  <a:lnTo>
                    <a:pt x="1034613" y="787512"/>
                  </a:lnTo>
                  <a:cubicBezTo>
                    <a:pt x="1041915" y="787512"/>
                    <a:pt x="1046488" y="779638"/>
                    <a:pt x="1042866" y="773303"/>
                  </a:cubicBezTo>
                  <a:lnTo>
                    <a:pt x="828480" y="398471"/>
                  </a:lnTo>
                  <a:cubicBezTo>
                    <a:pt x="826807" y="395551"/>
                    <a:pt x="826807" y="391966"/>
                    <a:pt x="828480" y="389045"/>
                  </a:cubicBezTo>
                  <a:lnTo>
                    <a:pt x="1042866" y="14211"/>
                  </a:lnTo>
                  <a:cubicBezTo>
                    <a:pt x="1046488" y="7879"/>
                    <a:pt x="1041915" y="0"/>
                    <a:pt x="1034613" y="0"/>
                  </a:cubicBezTo>
                  <a:close/>
                </a:path>
              </a:pathLst>
            </a:custGeom>
            <a:solidFill>
              <a:srgbClr val="C7AF4C"/>
            </a:solidFill>
            <a:ln w="9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C2C2F7D0-1F9D-A14C-8A7A-97E6CBDDE965}"/>
                </a:ext>
              </a:extLst>
            </p:cNvPr>
            <p:cNvSpPr/>
            <p:nvPr/>
          </p:nvSpPr>
          <p:spPr>
            <a:xfrm>
              <a:off x="5336160" y="1569257"/>
              <a:ext cx="4349484" cy="975021"/>
            </a:xfrm>
            <a:custGeom>
              <a:avLst/>
              <a:gdLst>
                <a:gd name="connsiteX0" fmla="*/ 128 w 4349484"/>
                <a:gd name="connsiteY0" fmla="*/ 21174 h 975021"/>
                <a:gd name="connsiteX1" fmla="*/ 19016 w 4349484"/>
                <a:gd name="connsiteY1" fmla="*/ 0 h 975021"/>
                <a:gd name="connsiteX2" fmla="*/ 4330476 w 4349484"/>
                <a:gd name="connsiteY2" fmla="*/ 0 h 975021"/>
                <a:gd name="connsiteX3" fmla="*/ 4349357 w 4349484"/>
                <a:gd name="connsiteY3" fmla="*/ 21174 h 975021"/>
                <a:gd name="connsiteX4" fmla="*/ 4241147 w 4349484"/>
                <a:gd name="connsiteY4" fmla="*/ 958200 h 975021"/>
                <a:gd name="connsiteX5" fmla="*/ 4222256 w 4349484"/>
                <a:gd name="connsiteY5" fmla="*/ 975022 h 975021"/>
                <a:gd name="connsiteX6" fmla="*/ 127235 w 4349484"/>
                <a:gd name="connsiteY6" fmla="*/ 975022 h 975021"/>
                <a:gd name="connsiteX7" fmla="*/ 108346 w 4349484"/>
                <a:gd name="connsiteY7" fmla="*/ 958200 h 975021"/>
                <a:gd name="connsiteX8" fmla="*/ 128 w 4349484"/>
                <a:gd name="connsiteY8" fmla="*/ 21174 h 9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9484" h="975021">
                  <a:moveTo>
                    <a:pt x="128" y="21174"/>
                  </a:moveTo>
                  <a:cubicBezTo>
                    <a:pt x="-1175" y="9895"/>
                    <a:pt x="7652" y="0"/>
                    <a:pt x="19016" y="0"/>
                  </a:cubicBezTo>
                  <a:lnTo>
                    <a:pt x="4330476" y="0"/>
                  </a:lnTo>
                  <a:cubicBezTo>
                    <a:pt x="4341837" y="0"/>
                    <a:pt x="4350660" y="9895"/>
                    <a:pt x="4349357" y="21174"/>
                  </a:cubicBezTo>
                  <a:lnTo>
                    <a:pt x="4241147" y="958200"/>
                  </a:lnTo>
                  <a:cubicBezTo>
                    <a:pt x="4240035" y="967784"/>
                    <a:pt x="4231916" y="975022"/>
                    <a:pt x="4222256" y="975022"/>
                  </a:cubicBezTo>
                  <a:lnTo>
                    <a:pt x="127235" y="975022"/>
                  </a:lnTo>
                  <a:cubicBezTo>
                    <a:pt x="117578" y="975022"/>
                    <a:pt x="109453" y="967784"/>
                    <a:pt x="108346" y="958200"/>
                  </a:cubicBezTo>
                  <a:lnTo>
                    <a:pt x="128" y="21174"/>
                  </a:lnTo>
                  <a:close/>
                </a:path>
              </a:pathLst>
            </a:custGeom>
            <a:solidFill>
              <a:srgbClr val="FEEA4B"/>
            </a:solidFill>
            <a:ln w="950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7E683D"/>
                  </a:solidFill>
                  <a:latin typeface="Arial Rounded MT Bold" panose="020F0704030504030204" pitchFamily="34" charset="77"/>
                </a:rPr>
                <a:t>Editable Banner</a:t>
              </a:r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F2FD68D-5502-C749-B3AB-8207C680B875}"/>
                </a:ext>
              </a:extLst>
            </p:cNvPr>
            <p:cNvSpPr/>
            <p:nvPr/>
          </p:nvSpPr>
          <p:spPr>
            <a:xfrm>
              <a:off x="5483985" y="2544278"/>
              <a:ext cx="525496" cy="149997"/>
            </a:xfrm>
            <a:custGeom>
              <a:avLst/>
              <a:gdLst>
                <a:gd name="connsiteX0" fmla="*/ 525496 w 525496"/>
                <a:gd name="connsiteY0" fmla="*/ 149997 h 149997"/>
                <a:gd name="connsiteX1" fmla="*/ 0 w 525496"/>
                <a:gd name="connsiteY1" fmla="*/ 0 h 149997"/>
                <a:gd name="connsiteX2" fmla="*/ 525496 w 525496"/>
                <a:gd name="connsiteY2" fmla="*/ 0 h 149997"/>
                <a:gd name="connsiteX3" fmla="*/ 525496 w 525496"/>
                <a:gd name="connsiteY3" fmla="*/ 149997 h 14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496" h="149997">
                  <a:moveTo>
                    <a:pt x="525496" y="149997"/>
                  </a:moveTo>
                  <a:lnTo>
                    <a:pt x="0" y="0"/>
                  </a:lnTo>
                  <a:lnTo>
                    <a:pt x="525496" y="0"/>
                  </a:lnTo>
                  <a:lnTo>
                    <a:pt x="525496" y="149997"/>
                  </a:lnTo>
                  <a:close/>
                </a:path>
              </a:pathLst>
            </a:custGeom>
            <a:solidFill>
              <a:srgbClr val="424242"/>
            </a:solidFill>
            <a:ln w="9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677DD1-2AD0-4845-A919-608165CC1FF0}"/>
                </a:ext>
              </a:extLst>
            </p:cNvPr>
            <p:cNvSpPr/>
            <p:nvPr/>
          </p:nvSpPr>
          <p:spPr>
            <a:xfrm>
              <a:off x="8974792" y="2544278"/>
              <a:ext cx="525497" cy="149997"/>
            </a:xfrm>
            <a:custGeom>
              <a:avLst/>
              <a:gdLst>
                <a:gd name="connsiteX0" fmla="*/ 0 w 525497"/>
                <a:gd name="connsiteY0" fmla="*/ 149997 h 149997"/>
                <a:gd name="connsiteX1" fmla="*/ 525497 w 525497"/>
                <a:gd name="connsiteY1" fmla="*/ 0 h 149997"/>
                <a:gd name="connsiteX2" fmla="*/ 0 w 525497"/>
                <a:gd name="connsiteY2" fmla="*/ 0 h 149997"/>
                <a:gd name="connsiteX3" fmla="*/ 0 w 525497"/>
                <a:gd name="connsiteY3" fmla="*/ 149997 h 14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497" h="149997">
                  <a:moveTo>
                    <a:pt x="0" y="149997"/>
                  </a:moveTo>
                  <a:lnTo>
                    <a:pt x="525497" y="0"/>
                  </a:lnTo>
                  <a:lnTo>
                    <a:pt x="0" y="0"/>
                  </a:lnTo>
                  <a:lnTo>
                    <a:pt x="0" y="149997"/>
                  </a:lnTo>
                  <a:close/>
                </a:path>
              </a:pathLst>
            </a:custGeom>
            <a:solidFill>
              <a:srgbClr val="424242"/>
            </a:solidFill>
            <a:ln w="95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7" name="Graphic 16">
            <a:extLst>
              <a:ext uri="{FF2B5EF4-FFF2-40B4-BE49-F238E27FC236}">
                <a16:creationId xmlns:a16="http://schemas.microsoft.com/office/drawing/2014/main" id="{C3EA7CC3-1FEB-704A-9AE8-9E51D5047833}"/>
              </a:ext>
            </a:extLst>
          </p:cNvPr>
          <p:cNvSpPr/>
          <p:nvPr/>
        </p:nvSpPr>
        <p:spPr>
          <a:xfrm>
            <a:off x="8882884" y="1975887"/>
            <a:ext cx="2932156" cy="2572067"/>
          </a:xfrm>
          <a:custGeom>
            <a:avLst/>
            <a:gdLst>
              <a:gd name="connsiteX0" fmla="*/ 3095562 w 3243071"/>
              <a:gd name="connsiteY0" fmla="*/ 1541560 h 2844800"/>
              <a:gd name="connsiteX1" fmla="*/ 3095562 w 3243071"/>
              <a:gd name="connsiteY1" fmla="*/ 1294195 h 2844800"/>
              <a:gd name="connsiteX2" fmla="*/ 2696200 w 3243071"/>
              <a:gd name="connsiteY2" fmla="*/ 161713 h 2844800"/>
              <a:gd name="connsiteX3" fmla="*/ 534496 w 3243071"/>
              <a:gd name="connsiteY3" fmla="*/ 159400 h 2844800"/>
              <a:gd name="connsiteX4" fmla="*/ 141186 w 3243071"/>
              <a:gd name="connsiteY4" fmla="*/ 1287123 h 2844800"/>
              <a:gd name="connsiteX5" fmla="*/ 147523 w 3243071"/>
              <a:gd name="connsiteY5" fmla="*/ 1296169 h 2844800"/>
              <a:gd name="connsiteX6" fmla="*/ 147523 w 3243071"/>
              <a:gd name="connsiteY6" fmla="*/ 1557677 h 2844800"/>
              <a:gd name="connsiteX7" fmla="*/ 540835 w 3243071"/>
              <a:gd name="connsiteY7" fmla="*/ 2685402 h 2844800"/>
              <a:gd name="connsiteX8" fmla="*/ 2702539 w 3243071"/>
              <a:gd name="connsiteY8" fmla="*/ 2683087 h 2844800"/>
              <a:gd name="connsiteX9" fmla="*/ 3101901 w 3243071"/>
              <a:gd name="connsiteY9" fmla="*/ 1550606 h 2844800"/>
              <a:gd name="connsiteX10" fmla="*/ 3095562 w 3243071"/>
              <a:gd name="connsiteY10" fmla="*/ 1541560 h 284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43071" h="2844800">
                <a:moveTo>
                  <a:pt x="3095562" y="1541560"/>
                </a:moveTo>
                <a:cubicBezTo>
                  <a:pt x="3042807" y="1466256"/>
                  <a:pt x="3042807" y="1369499"/>
                  <a:pt x="3095562" y="1294195"/>
                </a:cubicBezTo>
                <a:cubicBezTo>
                  <a:pt x="3387926" y="876852"/>
                  <a:pt x="3212441" y="305917"/>
                  <a:pt x="2696200" y="161713"/>
                </a:cubicBezTo>
                <a:cubicBezTo>
                  <a:pt x="1926536" y="-53284"/>
                  <a:pt x="1289914" y="-53749"/>
                  <a:pt x="534496" y="159400"/>
                </a:cubicBezTo>
                <a:cubicBezTo>
                  <a:pt x="21722" y="304086"/>
                  <a:pt x="-149466" y="872227"/>
                  <a:pt x="141186" y="1287123"/>
                </a:cubicBezTo>
                <a:lnTo>
                  <a:pt x="147523" y="1296169"/>
                </a:lnTo>
                <a:cubicBezTo>
                  <a:pt x="203295" y="1375781"/>
                  <a:pt x="203295" y="1478066"/>
                  <a:pt x="147523" y="1557677"/>
                </a:cubicBezTo>
                <a:cubicBezTo>
                  <a:pt x="-143129" y="1972573"/>
                  <a:pt x="28059" y="2540714"/>
                  <a:pt x="540835" y="2685402"/>
                </a:cubicBezTo>
                <a:cubicBezTo>
                  <a:pt x="1296254" y="2898548"/>
                  <a:pt x="1932871" y="2898085"/>
                  <a:pt x="2702539" y="2683087"/>
                </a:cubicBezTo>
                <a:cubicBezTo>
                  <a:pt x="3218775" y="2538882"/>
                  <a:pt x="3394261" y="1967949"/>
                  <a:pt x="3101901" y="1550606"/>
                </a:cubicBezTo>
                <a:lnTo>
                  <a:pt x="3095562" y="1541560"/>
                </a:lnTo>
                <a:close/>
              </a:path>
            </a:pathLst>
          </a:custGeom>
          <a:solidFill>
            <a:schemeClr val="bg1"/>
          </a:solidFill>
          <a:ln w="472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Graphic 14">
            <a:extLst>
              <a:ext uri="{FF2B5EF4-FFF2-40B4-BE49-F238E27FC236}">
                <a16:creationId xmlns:a16="http://schemas.microsoft.com/office/drawing/2014/main" id="{251F32A4-026D-CD46-A8BF-AB5A7FB524A7}"/>
              </a:ext>
            </a:extLst>
          </p:cNvPr>
          <p:cNvSpPr/>
          <p:nvPr/>
        </p:nvSpPr>
        <p:spPr>
          <a:xfrm>
            <a:off x="503961" y="2347662"/>
            <a:ext cx="2895600" cy="723899"/>
          </a:xfrm>
          <a:custGeom>
            <a:avLst/>
            <a:gdLst>
              <a:gd name="connsiteX0" fmla="*/ 0 w 2895600"/>
              <a:gd name="connsiteY0" fmla="*/ 375069 h 723899"/>
              <a:gd name="connsiteX1" fmla="*/ 320719 w 2895600"/>
              <a:gd name="connsiteY1" fmla="*/ 34115 h 723899"/>
              <a:gd name="connsiteX2" fmla="*/ 2575081 w 2895600"/>
              <a:gd name="connsiteY2" fmla="*/ 34158 h 723899"/>
              <a:gd name="connsiteX3" fmla="*/ 2895600 w 2895600"/>
              <a:gd name="connsiteY3" fmla="*/ 374951 h 723899"/>
              <a:gd name="connsiteX4" fmla="*/ 2557802 w 2895600"/>
              <a:gd name="connsiteY4" fmla="*/ 717378 h 723899"/>
              <a:gd name="connsiteX5" fmla="*/ 337668 w 2895600"/>
              <a:gd name="connsiteY5" fmla="*/ 717530 h 723899"/>
              <a:gd name="connsiteX6" fmla="*/ 0 w 2895600"/>
              <a:gd name="connsiteY6" fmla="*/ 375069 h 723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723899">
                <a:moveTo>
                  <a:pt x="0" y="375069"/>
                </a:moveTo>
                <a:cubicBezTo>
                  <a:pt x="0" y="194013"/>
                  <a:pt x="140521" y="43928"/>
                  <a:pt x="320719" y="34115"/>
                </a:cubicBezTo>
                <a:cubicBezTo>
                  <a:pt x="1142537" y="-10641"/>
                  <a:pt x="1722028" y="-12111"/>
                  <a:pt x="2575081" y="34158"/>
                </a:cubicBezTo>
                <a:cubicBezTo>
                  <a:pt x="2755216" y="43928"/>
                  <a:pt x="2895600" y="193958"/>
                  <a:pt x="2895600" y="374951"/>
                </a:cubicBezTo>
                <a:cubicBezTo>
                  <a:pt x="2895600" y="562637"/>
                  <a:pt x="2744858" y="715449"/>
                  <a:pt x="2557802" y="717378"/>
                </a:cubicBezTo>
                <a:cubicBezTo>
                  <a:pt x="1745705" y="725750"/>
                  <a:pt x="1170088" y="726339"/>
                  <a:pt x="337668" y="717530"/>
                </a:cubicBezTo>
                <a:cubicBezTo>
                  <a:pt x="150638" y="715550"/>
                  <a:pt x="0" y="562724"/>
                  <a:pt x="0" y="375069"/>
                </a:cubicBezTo>
                <a:close/>
              </a:path>
            </a:pathLst>
          </a:custGeom>
          <a:solidFill>
            <a:schemeClr val="bg1"/>
          </a:solidFill>
          <a:ln w="949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Graphic 12">
            <a:extLst>
              <a:ext uri="{FF2B5EF4-FFF2-40B4-BE49-F238E27FC236}">
                <a16:creationId xmlns:a16="http://schemas.microsoft.com/office/drawing/2014/main" id="{8223ADEB-D20B-8B47-8E92-9C173CD51500}"/>
              </a:ext>
            </a:extLst>
          </p:cNvPr>
          <p:cNvSpPr/>
          <p:nvPr/>
        </p:nvSpPr>
        <p:spPr>
          <a:xfrm>
            <a:off x="6104174" y="3128973"/>
            <a:ext cx="2467732" cy="1856180"/>
          </a:xfrm>
          <a:custGeom>
            <a:avLst/>
            <a:gdLst>
              <a:gd name="connsiteX0" fmla="*/ 0 w 2250300"/>
              <a:gd name="connsiteY0" fmla="*/ 821457 h 1692632"/>
              <a:gd name="connsiteX1" fmla="*/ 564330 w 2250300"/>
              <a:gd name="connsiteY1" fmla="*/ 62170 h 1692632"/>
              <a:gd name="connsiteX2" fmla="*/ 1672040 w 2250300"/>
              <a:gd name="connsiteY2" fmla="*/ 65554 h 1692632"/>
              <a:gd name="connsiteX3" fmla="*/ 2250300 w 2250300"/>
              <a:gd name="connsiteY3" fmla="*/ 833710 h 1692632"/>
              <a:gd name="connsiteX4" fmla="*/ 2250300 w 2250300"/>
              <a:gd name="connsiteY4" fmla="*/ 871960 h 1692632"/>
              <a:gd name="connsiteX5" fmla="*/ 1668742 w 2250300"/>
              <a:gd name="connsiteY5" fmla="*/ 1637145 h 1692632"/>
              <a:gd name="connsiteX6" fmla="*/ 592706 w 2250300"/>
              <a:gd name="connsiteY6" fmla="*/ 1634998 h 1692632"/>
              <a:gd name="connsiteX7" fmla="*/ 0 w 2250300"/>
              <a:gd name="connsiteY7" fmla="*/ 861767 h 1692632"/>
              <a:gd name="connsiteX8" fmla="*/ 0 w 2250300"/>
              <a:gd name="connsiteY8" fmla="*/ 821457 h 1692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0300" h="1692632">
                <a:moveTo>
                  <a:pt x="0" y="821457"/>
                </a:moveTo>
                <a:cubicBezTo>
                  <a:pt x="0" y="467544"/>
                  <a:pt x="218768" y="138620"/>
                  <a:pt x="564330" y="62170"/>
                </a:cubicBezTo>
                <a:cubicBezTo>
                  <a:pt x="944347" y="-21903"/>
                  <a:pt x="1276411" y="-20640"/>
                  <a:pt x="1672040" y="65554"/>
                </a:cubicBezTo>
                <a:cubicBezTo>
                  <a:pt x="2023701" y="142168"/>
                  <a:pt x="2250300" y="473804"/>
                  <a:pt x="2250300" y="833710"/>
                </a:cubicBezTo>
                <a:lnTo>
                  <a:pt x="2250300" y="871960"/>
                </a:lnTo>
                <a:cubicBezTo>
                  <a:pt x="2250300" y="1232824"/>
                  <a:pt x="2022524" y="1565971"/>
                  <a:pt x="1668742" y="1637145"/>
                </a:cubicBezTo>
                <a:cubicBezTo>
                  <a:pt x="1292431" y="1712855"/>
                  <a:pt x="968006" y="1710078"/>
                  <a:pt x="592706" y="1634998"/>
                </a:cubicBezTo>
                <a:cubicBezTo>
                  <a:pt x="234021" y="1563241"/>
                  <a:pt x="0" y="1227559"/>
                  <a:pt x="0" y="861767"/>
                </a:cubicBezTo>
                <a:lnTo>
                  <a:pt x="0" y="821457"/>
                </a:lnTo>
                <a:close/>
              </a:path>
            </a:pathLst>
          </a:custGeom>
          <a:solidFill>
            <a:schemeClr val="bg1"/>
          </a:solidFill>
          <a:ln w="51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Graphic 14">
            <a:extLst>
              <a:ext uri="{FF2B5EF4-FFF2-40B4-BE49-F238E27FC236}">
                <a16:creationId xmlns:a16="http://schemas.microsoft.com/office/drawing/2014/main" id="{67126663-5456-8748-91F7-4C54FE99E442}"/>
              </a:ext>
            </a:extLst>
          </p:cNvPr>
          <p:cNvSpPr/>
          <p:nvPr/>
        </p:nvSpPr>
        <p:spPr>
          <a:xfrm rot="20803846">
            <a:off x="557426" y="3693078"/>
            <a:ext cx="1589018" cy="545276"/>
          </a:xfrm>
          <a:custGeom>
            <a:avLst/>
            <a:gdLst>
              <a:gd name="connsiteX0" fmla="*/ 0 w 2895600"/>
              <a:gd name="connsiteY0" fmla="*/ 375069 h 723899"/>
              <a:gd name="connsiteX1" fmla="*/ 320719 w 2895600"/>
              <a:gd name="connsiteY1" fmla="*/ 34115 h 723899"/>
              <a:gd name="connsiteX2" fmla="*/ 2575081 w 2895600"/>
              <a:gd name="connsiteY2" fmla="*/ 34158 h 723899"/>
              <a:gd name="connsiteX3" fmla="*/ 2895600 w 2895600"/>
              <a:gd name="connsiteY3" fmla="*/ 374951 h 723899"/>
              <a:gd name="connsiteX4" fmla="*/ 2557802 w 2895600"/>
              <a:gd name="connsiteY4" fmla="*/ 717378 h 723899"/>
              <a:gd name="connsiteX5" fmla="*/ 337668 w 2895600"/>
              <a:gd name="connsiteY5" fmla="*/ 717530 h 723899"/>
              <a:gd name="connsiteX6" fmla="*/ 0 w 2895600"/>
              <a:gd name="connsiteY6" fmla="*/ 375069 h 723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5600" h="723899">
                <a:moveTo>
                  <a:pt x="0" y="375069"/>
                </a:moveTo>
                <a:cubicBezTo>
                  <a:pt x="0" y="194013"/>
                  <a:pt x="140521" y="43928"/>
                  <a:pt x="320719" y="34115"/>
                </a:cubicBezTo>
                <a:cubicBezTo>
                  <a:pt x="1142537" y="-10641"/>
                  <a:pt x="1722028" y="-12111"/>
                  <a:pt x="2575081" y="34158"/>
                </a:cubicBezTo>
                <a:cubicBezTo>
                  <a:pt x="2755216" y="43928"/>
                  <a:pt x="2895600" y="193958"/>
                  <a:pt x="2895600" y="374951"/>
                </a:cubicBezTo>
                <a:cubicBezTo>
                  <a:pt x="2895600" y="562637"/>
                  <a:pt x="2744858" y="715449"/>
                  <a:pt x="2557802" y="717378"/>
                </a:cubicBezTo>
                <a:cubicBezTo>
                  <a:pt x="1745705" y="725750"/>
                  <a:pt x="1170088" y="726339"/>
                  <a:pt x="337668" y="717530"/>
                </a:cubicBezTo>
                <a:cubicBezTo>
                  <a:pt x="150638" y="715550"/>
                  <a:pt x="0" y="562724"/>
                  <a:pt x="0" y="375069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949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420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nimal Crossing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FBBB1"/>
      </a:accent1>
      <a:accent2>
        <a:srgbClr val="23BE2C"/>
      </a:accent2>
      <a:accent3>
        <a:srgbClr val="FFA3AA"/>
      </a:accent3>
      <a:accent4>
        <a:srgbClr val="FECD00"/>
      </a:accent4>
      <a:accent5>
        <a:srgbClr val="9B6731"/>
      </a:accent5>
      <a:accent6>
        <a:srgbClr val="BFE4C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</TotalTime>
  <Words>237</Words>
  <Application>Microsoft Macintosh PowerPoint</Application>
  <PresentationFormat>Widescreen</PresentationFormat>
  <Paragraphs>55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System Font</vt:lpstr>
      <vt:lpstr>Arial</vt:lpstr>
      <vt:lpstr>Arial Rounded MT Bold</vt:lpstr>
      <vt:lpstr>Calibri</vt:lpstr>
      <vt:lpstr>Office Theme</vt:lpstr>
      <vt:lpstr>Coronavirus</vt:lpstr>
      <vt:lpstr>How to Survive on a Deserted Island</vt:lpstr>
      <vt:lpstr>The Distribution of Power within the Political Community: Class, Status, Party</vt:lpstr>
      <vt:lpstr>Agenda</vt:lpstr>
      <vt:lpstr>The Coronavirus was transferred from animals</vt:lpstr>
      <vt:lpstr>Coronavirus affects people in different ways</vt:lpstr>
      <vt:lpstr>The number of cases haven’t even peaked.</vt:lpstr>
      <vt:lpstr>Everyone can help flatten the curve</vt:lpstr>
      <vt:lpstr>Assets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Vickie Leung</dc:creator>
  <cp:lastModifiedBy>Vickie Leung</cp:lastModifiedBy>
  <cp:revision>38</cp:revision>
  <dcterms:created xsi:type="dcterms:W3CDTF">2020-04-29T10:40:10Z</dcterms:created>
  <dcterms:modified xsi:type="dcterms:W3CDTF">2020-05-06T03:21:36Z</dcterms:modified>
</cp:coreProperties>
</file>

<file path=docProps/thumbnail.jpeg>
</file>